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ibre Franklin Bold" charset="1" panose="00000800000000000000"/>
      <p:regular r:id="rId10"/>
    </p:embeddedFont>
    <p:embeddedFont>
      <p:font typeface="Libre Franklin Bold Bold" charset="1" panose="00000900000000000000"/>
      <p:regular r:id="rId11"/>
    </p:embeddedFont>
    <p:embeddedFont>
      <p:font typeface="Libre Franklin Bold Italics" charset="1" panose="00000800000000000000"/>
      <p:regular r:id="rId12"/>
    </p:embeddedFont>
    <p:embeddedFont>
      <p:font typeface="Libre Franklin Bold Bold Italics" charset="1" panose="00000900000000000000"/>
      <p:regular r:id="rId13"/>
    </p:embeddedFont>
    <p:embeddedFont>
      <p:font typeface="Libre Franklin Light" charset="1" panose="00000400000000000000"/>
      <p:regular r:id="rId14"/>
    </p:embeddedFont>
    <p:embeddedFont>
      <p:font typeface="Libre Franklin Light Bold" charset="1" panose="00000500000000000000"/>
      <p:regular r:id="rId15"/>
    </p:embeddedFont>
    <p:embeddedFont>
      <p:font typeface="Libre Franklin Light Italics" charset="1" panose="00000400000000000000"/>
      <p:regular r:id="rId16"/>
    </p:embeddedFont>
    <p:embeddedFont>
      <p:font typeface="Libre Franklin Light Bold Italics" charset="1" panose="000005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../media/image45.png" Type="http://schemas.openxmlformats.org/officeDocument/2006/relationships/image"/><Relationship Id="rId16" Target="../media/image46.svg" Type="http://schemas.openxmlformats.org/officeDocument/2006/relationships/image"/><Relationship Id="rId17" Target="../media/image47.png" Type="http://schemas.openxmlformats.org/officeDocument/2006/relationships/image"/><Relationship Id="rId18" Target="../media/image48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docs.google.com/spreadsheets/d/1wLvUN5Zo_9K9r6CS84-9EpD5ehLYhDu91h8N5pSne1U/edit?usp=sharing" TargetMode="External" Type="http://schemas.openxmlformats.org/officeDocument/2006/relationships/hyperlink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56298" y="0"/>
            <a:ext cx="6731702" cy="10287000"/>
            <a:chOff x="0" y="0"/>
            <a:chExt cx="897560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370" t="0" r="21370" b="0"/>
            <a:stretch>
              <a:fillRect/>
            </a:stretch>
          </p:blipFill>
          <p:spPr>
            <a:xfrm flipH="false" flipV="false">
              <a:off x="0" y="0"/>
              <a:ext cx="897560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868515" y="1217916"/>
            <a:ext cx="5375565" cy="4703619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68515" y="5912010"/>
            <a:ext cx="3429453" cy="3000771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58235" y="6986759"/>
            <a:ext cx="3815247" cy="3338341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-282470"/>
            <a:ext cx="3294623" cy="2882795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68515" y="1057275"/>
            <a:ext cx="1684188" cy="3086100"/>
            <a:chOff x="0" y="0"/>
            <a:chExt cx="443572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115346" y="8344950"/>
            <a:ext cx="9357239" cy="1083328"/>
            <a:chOff x="0" y="0"/>
            <a:chExt cx="2464458" cy="2853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64458" cy="285321"/>
            </a:xfrm>
            <a:custGeom>
              <a:avLst/>
              <a:gdLst/>
              <a:ahLst/>
              <a:cxnLst/>
              <a:rect r="r" b="b" t="t" l="l"/>
              <a:pathLst>
                <a:path h="285321" w="2464458">
                  <a:moveTo>
                    <a:pt x="0" y="0"/>
                  </a:moveTo>
                  <a:lnTo>
                    <a:pt x="2464458" y="0"/>
                  </a:lnTo>
                  <a:lnTo>
                    <a:pt x="2464458" y="285321"/>
                  </a:lnTo>
                  <a:lnTo>
                    <a:pt x="0" y="285321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08545" y="7334250"/>
            <a:ext cx="1684188" cy="3086100"/>
            <a:chOff x="0" y="0"/>
            <a:chExt cx="443572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897045" y="396804"/>
            <a:ext cx="689694" cy="1263793"/>
            <a:chOff x="0" y="0"/>
            <a:chExt cx="443572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454306" y="9655104"/>
            <a:ext cx="689694" cy="1263793"/>
            <a:chOff x="0" y="0"/>
            <a:chExt cx="443572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8799153" y="5902485"/>
            <a:ext cx="3498815" cy="166194"/>
          </a:xfrm>
          <a:custGeom>
            <a:avLst/>
            <a:gdLst/>
            <a:ahLst/>
            <a:cxnLst/>
            <a:rect r="r" b="b" t="t" l="l"/>
            <a:pathLst>
              <a:path h="166194" w="3498815">
                <a:moveTo>
                  <a:pt x="0" y="0"/>
                </a:moveTo>
                <a:lnTo>
                  <a:pt x="3498815" y="0"/>
                </a:lnTo>
                <a:lnTo>
                  <a:pt x="3498815" y="166193"/>
                </a:lnTo>
                <a:lnTo>
                  <a:pt x="0" y="16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3624392">
            <a:off x="9893447" y="7949438"/>
            <a:ext cx="2497905" cy="118651"/>
          </a:xfrm>
          <a:custGeom>
            <a:avLst/>
            <a:gdLst/>
            <a:ahLst/>
            <a:cxnLst/>
            <a:rect r="r" b="b" t="t" l="l"/>
            <a:pathLst>
              <a:path h="118651" w="2497905">
                <a:moveTo>
                  <a:pt x="0" y="0"/>
                </a:moveTo>
                <a:lnTo>
                  <a:pt x="2497906" y="0"/>
                </a:lnTo>
                <a:lnTo>
                  <a:pt x="2497906" y="118651"/>
                </a:lnTo>
                <a:lnTo>
                  <a:pt x="0" y="118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3624392">
            <a:off x="10410985" y="1901881"/>
            <a:ext cx="1595347" cy="75779"/>
          </a:xfrm>
          <a:custGeom>
            <a:avLst/>
            <a:gdLst/>
            <a:ahLst/>
            <a:cxnLst/>
            <a:rect r="r" b="b" t="t" l="l"/>
            <a:pathLst>
              <a:path h="75779" w="1595347">
                <a:moveTo>
                  <a:pt x="0" y="0"/>
                </a:moveTo>
                <a:lnTo>
                  <a:pt x="1595347" y="0"/>
                </a:lnTo>
                <a:lnTo>
                  <a:pt x="1595347" y="75779"/>
                </a:lnTo>
                <a:lnTo>
                  <a:pt x="0" y="7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3650151">
            <a:off x="9273314" y="3326149"/>
            <a:ext cx="1815633" cy="86243"/>
          </a:xfrm>
          <a:custGeom>
            <a:avLst/>
            <a:gdLst/>
            <a:ahLst/>
            <a:cxnLst/>
            <a:rect r="r" b="b" t="t" l="l"/>
            <a:pathLst>
              <a:path h="86243" w="1815633">
                <a:moveTo>
                  <a:pt x="0" y="0"/>
                </a:moveTo>
                <a:lnTo>
                  <a:pt x="1815633" y="0"/>
                </a:lnTo>
                <a:lnTo>
                  <a:pt x="1815633" y="86243"/>
                </a:lnTo>
                <a:lnTo>
                  <a:pt x="0" y="86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3650151">
            <a:off x="9060240" y="1329198"/>
            <a:ext cx="740488" cy="35173"/>
          </a:xfrm>
          <a:custGeom>
            <a:avLst/>
            <a:gdLst/>
            <a:ahLst/>
            <a:cxnLst/>
            <a:rect r="r" b="b" t="t" l="l"/>
            <a:pathLst>
              <a:path h="35173" w="740488">
                <a:moveTo>
                  <a:pt x="0" y="0"/>
                </a:moveTo>
                <a:lnTo>
                  <a:pt x="740488" y="0"/>
                </a:lnTo>
                <a:lnTo>
                  <a:pt x="740488" y="35173"/>
                </a:lnTo>
                <a:lnTo>
                  <a:pt x="0" y="3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57250" y="490609"/>
            <a:ext cx="2573241" cy="1048596"/>
          </a:xfrm>
          <a:custGeom>
            <a:avLst/>
            <a:gdLst/>
            <a:ahLst/>
            <a:cxnLst/>
            <a:rect r="r" b="b" t="t" l="l"/>
            <a:pathLst>
              <a:path h="1048596" w="2573241">
                <a:moveTo>
                  <a:pt x="0" y="0"/>
                </a:moveTo>
                <a:lnTo>
                  <a:pt x="2573241" y="0"/>
                </a:lnTo>
                <a:lnTo>
                  <a:pt x="2573241" y="1048596"/>
                </a:lnTo>
                <a:lnTo>
                  <a:pt x="0" y="1048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028700" y="2227385"/>
            <a:ext cx="6050693" cy="353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6"/>
              </a:lnSpc>
            </a:pPr>
            <a:r>
              <a:rPr lang="en-US" sz="7614">
                <a:solidFill>
                  <a:srgbClr val="770B7B"/>
                </a:solidFill>
                <a:latin typeface="Libre Franklin Bold"/>
              </a:rPr>
              <a:t>Data Analysis </a:t>
            </a:r>
          </a:p>
          <a:p>
            <a:pPr>
              <a:lnSpc>
                <a:spcPts val="9366"/>
              </a:lnSpc>
            </a:pPr>
            <a:r>
              <a:rPr lang="en-US" sz="7614">
                <a:solidFill>
                  <a:srgbClr val="770B7B"/>
                </a:solidFill>
                <a:latin typeface="Libre Franklin Bold"/>
              </a:rPr>
              <a:t>Report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6762434"/>
            <a:ext cx="5277127" cy="57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7"/>
              </a:lnSpc>
              <a:spcBef>
                <a:spcPct val="0"/>
              </a:spcBef>
            </a:pPr>
            <a:r>
              <a:rPr lang="en-US" sz="3362">
                <a:solidFill>
                  <a:srgbClr val="770B7B"/>
                </a:solidFill>
                <a:latin typeface="Libre Franklin Light"/>
              </a:rPr>
              <a:t>Presentation - 2023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8606222"/>
            <a:ext cx="6163607" cy="53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5"/>
              </a:lnSpc>
              <a:spcBef>
                <a:spcPct val="0"/>
              </a:spcBef>
            </a:pPr>
            <a:r>
              <a:rPr lang="en-US" sz="3153">
                <a:solidFill>
                  <a:srgbClr val="000000"/>
                </a:solidFill>
                <a:latin typeface="Libre Franklin Light Bold"/>
              </a:rPr>
              <a:t>By Muhammad Sabeeh Waqas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28236" y="1114425"/>
            <a:ext cx="8622592" cy="8411425"/>
            <a:chOff x="0" y="0"/>
            <a:chExt cx="11496790" cy="112152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194325" y="10860278"/>
              <a:ext cx="415787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Jan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040376" y="10860278"/>
              <a:ext cx="479262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Feb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912516" y="10860278"/>
              <a:ext cx="490560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Mar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07772" y="10860278"/>
              <a:ext cx="455626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Apr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647877" y="10860278"/>
              <a:ext cx="530994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May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578884" y="10860278"/>
              <a:ext cx="424557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Jun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503945" y="10860278"/>
              <a:ext cx="330013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Jul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291277" y="10860278"/>
              <a:ext cx="510926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Aug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180141" y="10860278"/>
              <a:ext cx="488776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Sep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075173" y="10860278"/>
              <a:ext cx="454288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Oct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923529" y="10860278"/>
              <a:ext cx="513156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Nov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809642" y="10860278"/>
              <a:ext cx="496506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Dec</a:t>
              </a:r>
            </a:p>
          </p:txBody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963324" y="158428"/>
              <a:ext cx="10533465" cy="10604483"/>
              <a:chOff x="0" y="0"/>
              <a:chExt cx="14061019" cy="1415582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-6350"/>
                <a:ext cx="1406101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061019">
                    <a:moveTo>
                      <a:pt x="0" y="0"/>
                    </a:moveTo>
                    <a:lnTo>
                      <a:pt x="14061019" y="0"/>
                    </a:lnTo>
                    <a:lnTo>
                      <a:pt x="1406101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2824814"/>
                <a:ext cx="1406101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061019">
                    <a:moveTo>
                      <a:pt x="0" y="0"/>
                    </a:moveTo>
                    <a:lnTo>
                      <a:pt x="14061019" y="0"/>
                    </a:lnTo>
                    <a:lnTo>
                      <a:pt x="1406101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5655978"/>
                <a:ext cx="1406101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061019">
                    <a:moveTo>
                      <a:pt x="0" y="0"/>
                    </a:moveTo>
                    <a:lnTo>
                      <a:pt x="14061019" y="0"/>
                    </a:lnTo>
                    <a:lnTo>
                      <a:pt x="1406101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8487142"/>
                <a:ext cx="1406101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061019">
                    <a:moveTo>
                      <a:pt x="0" y="0"/>
                    </a:moveTo>
                    <a:lnTo>
                      <a:pt x="14061019" y="0"/>
                    </a:lnTo>
                    <a:lnTo>
                      <a:pt x="1406101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11318306"/>
                <a:ext cx="1406101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061019">
                    <a:moveTo>
                      <a:pt x="0" y="0"/>
                    </a:moveTo>
                    <a:lnTo>
                      <a:pt x="14061019" y="0"/>
                    </a:lnTo>
                    <a:lnTo>
                      <a:pt x="1406101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14149470"/>
                <a:ext cx="1406101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061019">
                    <a:moveTo>
                      <a:pt x="0" y="0"/>
                    </a:moveTo>
                    <a:lnTo>
                      <a:pt x="14061019" y="0"/>
                    </a:lnTo>
                    <a:lnTo>
                      <a:pt x="1406101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60000"/>
                </a:srgbClr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9217" y="-38100"/>
              <a:ext cx="818641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2,500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082797"/>
              <a:ext cx="827857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2,000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5488" y="4203693"/>
              <a:ext cx="782369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1,500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6272" y="6324590"/>
              <a:ext cx="791586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1,000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23130" y="8445487"/>
              <a:ext cx="604727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500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83915" y="10566383"/>
              <a:ext cx="243942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0 </a:t>
              </a:r>
            </a:p>
          </p:txBody>
        </p: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1235725" y="1527464"/>
              <a:ext cx="9988663" cy="1283148"/>
              <a:chOff x="363626" y="1827513"/>
              <a:chExt cx="13333767" cy="171286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363626" y="1896452"/>
                <a:ext cx="1463750" cy="1491329"/>
              </a:xfrm>
              <a:custGeom>
                <a:avLst/>
                <a:gdLst/>
                <a:ahLst/>
                <a:cxnLst/>
                <a:rect r="r" b="b" t="t" l="l"/>
                <a:pathLst>
                  <a:path h="1491329" w="1463750">
                    <a:moveTo>
                      <a:pt x="444500" y="221259"/>
                    </a:moveTo>
                    <a:cubicBezTo>
                      <a:pt x="443953" y="98901"/>
                      <a:pt x="344608" y="0"/>
                      <a:pt x="222250" y="0"/>
                    </a:cubicBezTo>
                    <a:cubicBezTo>
                      <a:pt x="99891" y="0"/>
                      <a:pt x="547" y="98901"/>
                      <a:pt x="0" y="221259"/>
                    </a:cubicBezTo>
                    <a:cubicBezTo>
                      <a:pt x="547" y="343616"/>
                      <a:pt x="99891" y="442517"/>
                      <a:pt x="222250" y="442517"/>
                    </a:cubicBezTo>
                    <a:cubicBezTo>
                      <a:pt x="344608" y="442517"/>
                      <a:pt x="443953" y="343616"/>
                      <a:pt x="444500" y="221259"/>
                    </a:cubicBezTo>
                    <a:close/>
                    <a:moveTo>
                      <a:pt x="267690" y="176903"/>
                    </a:moveTo>
                    <a:cubicBezTo>
                      <a:pt x="243159" y="151996"/>
                      <a:pt x="203109" y="151601"/>
                      <a:pt x="178092" y="176021"/>
                    </a:cubicBezTo>
                    <a:cubicBezTo>
                      <a:pt x="153075" y="200441"/>
                      <a:pt x="152502" y="240488"/>
                      <a:pt x="176809" y="265614"/>
                    </a:cubicBezTo>
                    <a:lnTo>
                      <a:pt x="1348561" y="1466028"/>
                    </a:lnTo>
                    <a:cubicBezTo>
                      <a:pt x="1373092" y="1490935"/>
                      <a:pt x="1413142" y="1491330"/>
                      <a:pt x="1438159" y="1466910"/>
                    </a:cubicBezTo>
                    <a:cubicBezTo>
                      <a:pt x="1463176" y="1442490"/>
                      <a:pt x="1463749" y="1402443"/>
                      <a:pt x="1439442" y="1377317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1535377" y="2691005"/>
                <a:ext cx="1466098" cy="848378"/>
              </a:xfrm>
              <a:custGeom>
                <a:avLst/>
                <a:gdLst/>
                <a:ahLst/>
                <a:cxnLst/>
                <a:rect r="r" b="b" t="t" l="l"/>
                <a:pathLst>
                  <a:path h="848378" w="1466098">
                    <a:moveTo>
                      <a:pt x="444500" y="627119"/>
                    </a:moveTo>
                    <a:cubicBezTo>
                      <a:pt x="443953" y="504762"/>
                      <a:pt x="344609" y="405861"/>
                      <a:pt x="222250" y="405861"/>
                    </a:cubicBezTo>
                    <a:cubicBezTo>
                      <a:pt x="99892" y="405861"/>
                      <a:pt x="548" y="504762"/>
                      <a:pt x="0" y="627119"/>
                    </a:cubicBezTo>
                    <a:cubicBezTo>
                      <a:pt x="548" y="749476"/>
                      <a:pt x="99892" y="848377"/>
                      <a:pt x="222250" y="848377"/>
                    </a:cubicBezTo>
                    <a:cubicBezTo>
                      <a:pt x="344609" y="848377"/>
                      <a:pt x="443953" y="749476"/>
                      <a:pt x="444500" y="627119"/>
                    </a:cubicBezTo>
                    <a:close/>
                    <a:moveTo>
                      <a:pt x="195072" y="569729"/>
                    </a:moveTo>
                    <a:cubicBezTo>
                      <a:pt x="163544" y="584833"/>
                      <a:pt x="150154" y="622580"/>
                      <a:pt x="165116" y="654176"/>
                    </a:cubicBezTo>
                    <a:cubicBezTo>
                      <a:pt x="180079" y="685772"/>
                      <a:pt x="217766" y="699330"/>
                      <a:pt x="249429" y="684509"/>
                    </a:cubicBezTo>
                    <a:lnTo>
                      <a:pt x="1421180" y="129601"/>
                    </a:lnTo>
                    <a:cubicBezTo>
                      <a:pt x="1452709" y="114497"/>
                      <a:pt x="1466099" y="76750"/>
                      <a:pt x="1451136" y="45154"/>
                    </a:cubicBezTo>
                    <a:cubicBezTo>
                      <a:pt x="1436173" y="13558"/>
                      <a:pt x="1398486" y="0"/>
                      <a:pt x="1366824" y="14821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2707129" y="2541958"/>
                <a:ext cx="1462493" cy="505043"/>
              </a:xfrm>
              <a:custGeom>
                <a:avLst/>
                <a:gdLst/>
                <a:ahLst/>
                <a:cxnLst/>
                <a:rect r="r" b="b" t="t" l="l"/>
                <a:pathLst>
                  <a:path h="505043" w="1462493">
                    <a:moveTo>
                      <a:pt x="444500" y="221258"/>
                    </a:moveTo>
                    <a:cubicBezTo>
                      <a:pt x="443953" y="98901"/>
                      <a:pt x="344609" y="0"/>
                      <a:pt x="222250" y="0"/>
                    </a:cubicBezTo>
                    <a:cubicBezTo>
                      <a:pt x="99891" y="0"/>
                      <a:pt x="547" y="98901"/>
                      <a:pt x="0" y="221258"/>
                    </a:cubicBezTo>
                    <a:cubicBezTo>
                      <a:pt x="547" y="343615"/>
                      <a:pt x="99891" y="442516"/>
                      <a:pt x="222250" y="442516"/>
                    </a:cubicBezTo>
                    <a:cubicBezTo>
                      <a:pt x="344609" y="442516"/>
                      <a:pt x="443953" y="343615"/>
                      <a:pt x="444500" y="221258"/>
                    </a:cubicBezTo>
                    <a:close/>
                    <a:moveTo>
                      <a:pt x="233719" y="158802"/>
                    </a:moveTo>
                    <a:cubicBezTo>
                      <a:pt x="199306" y="152642"/>
                      <a:pt x="166387" y="175456"/>
                      <a:pt x="160073" y="209841"/>
                    </a:cubicBezTo>
                    <a:cubicBezTo>
                      <a:pt x="153759" y="244225"/>
                      <a:pt x="176425" y="277246"/>
                      <a:pt x="210781" y="283714"/>
                    </a:cubicBezTo>
                    <a:lnTo>
                      <a:pt x="1382533" y="498882"/>
                    </a:lnTo>
                    <a:cubicBezTo>
                      <a:pt x="1416945" y="505042"/>
                      <a:pt x="1449865" y="482229"/>
                      <a:pt x="1456179" y="447844"/>
                    </a:cubicBezTo>
                    <a:cubicBezTo>
                      <a:pt x="1462492" y="413459"/>
                      <a:pt x="1439826" y="380439"/>
                      <a:pt x="1405470" y="373971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3878881" y="1978405"/>
                <a:ext cx="1465259" cy="1221237"/>
              </a:xfrm>
              <a:custGeom>
                <a:avLst/>
                <a:gdLst/>
                <a:ahLst/>
                <a:cxnLst/>
                <a:rect r="r" b="b" t="t" l="l"/>
                <a:pathLst>
                  <a:path h="1221237" w="1465259">
                    <a:moveTo>
                      <a:pt x="444500" y="999979"/>
                    </a:moveTo>
                    <a:cubicBezTo>
                      <a:pt x="443952" y="877622"/>
                      <a:pt x="344608" y="778721"/>
                      <a:pt x="222250" y="778721"/>
                    </a:cubicBezTo>
                    <a:cubicBezTo>
                      <a:pt x="99891" y="778721"/>
                      <a:pt x="547" y="877622"/>
                      <a:pt x="0" y="999979"/>
                    </a:cubicBezTo>
                    <a:cubicBezTo>
                      <a:pt x="547" y="1122337"/>
                      <a:pt x="99891" y="1221238"/>
                      <a:pt x="222250" y="1221238"/>
                    </a:cubicBezTo>
                    <a:cubicBezTo>
                      <a:pt x="344608" y="1221238"/>
                      <a:pt x="443952" y="1122337"/>
                      <a:pt x="444500" y="999979"/>
                    </a:cubicBezTo>
                    <a:close/>
                    <a:moveTo>
                      <a:pt x="182809" y="950213"/>
                    </a:moveTo>
                    <a:cubicBezTo>
                      <a:pt x="155508" y="972049"/>
                      <a:pt x="150991" y="1011845"/>
                      <a:pt x="172705" y="1039244"/>
                    </a:cubicBezTo>
                    <a:cubicBezTo>
                      <a:pt x="194419" y="1066643"/>
                      <a:pt x="234194" y="1071337"/>
                      <a:pt x="261690" y="1049746"/>
                    </a:cubicBezTo>
                    <a:lnTo>
                      <a:pt x="1433441" y="121124"/>
                    </a:lnTo>
                    <a:cubicBezTo>
                      <a:pt x="1460743" y="99288"/>
                      <a:pt x="1465259" y="59492"/>
                      <a:pt x="1443546" y="32093"/>
                    </a:cubicBezTo>
                    <a:cubicBezTo>
                      <a:pt x="1421832" y="4695"/>
                      <a:pt x="1382056" y="0"/>
                      <a:pt x="1354561" y="21591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5050632" y="1828504"/>
                <a:ext cx="1466238" cy="956097"/>
              </a:xfrm>
              <a:custGeom>
                <a:avLst/>
                <a:gdLst/>
                <a:ahLst/>
                <a:cxnLst/>
                <a:rect r="r" b="b" t="t" l="l"/>
                <a:pathLst>
                  <a:path h="956097" w="1466238">
                    <a:moveTo>
                      <a:pt x="444500" y="221259"/>
                    </a:moveTo>
                    <a:cubicBezTo>
                      <a:pt x="443953" y="98901"/>
                      <a:pt x="344608" y="0"/>
                      <a:pt x="222250" y="0"/>
                    </a:cubicBezTo>
                    <a:cubicBezTo>
                      <a:pt x="99892" y="0"/>
                      <a:pt x="547" y="98901"/>
                      <a:pt x="0" y="221259"/>
                    </a:cubicBezTo>
                    <a:cubicBezTo>
                      <a:pt x="547" y="343616"/>
                      <a:pt x="99892" y="442517"/>
                      <a:pt x="222250" y="442517"/>
                    </a:cubicBezTo>
                    <a:cubicBezTo>
                      <a:pt x="344608" y="442517"/>
                      <a:pt x="443953" y="343616"/>
                      <a:pt x="444500" y="221259"/>
                    </a:cubicBezTo>
                    <a:close/>
                    <a:moveTo>
                      <a:pt x="253503" y="165982"/>
                    </a:moveTo>
                    <a:cubicBezTo>
                      <a:pt x="222994" y="148912"/>
                      <a:pt x="184426" y="159713"/>
                      <a:pt x="167220" y="190145"/>
                    </a:cubicBezTo>
                    <a:cubicBezTo>
                      <a:pt x="150014" y="220578"/>
                      <a:pt x="160642" y="259194"/>
                      <a:pt x="190997" y="276536"/>
                    </a:cubicBezTo>
                    <a:lnTo>
                      <a:pt x="1362749" y="939028"/>
                    </a:lnTo>
                    <a:cubicBezTo>
                      <a:pt x="1393258" y="956098"/>
                      <a:pt x="1431826" y="945297"/>
                      <a:pt x="1449032" y="914864"/>
                    </a:cubicBezTo>
                    <a:cubicBezTo>
                      <a:pt x="1466238" y="884432"/>
                      <a:pt x="1455610" y="845816"/>
                      <a:pt x="1425255" y="828474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6222384" y="2365107"/>
                <a:ext cx="1463572" cy="568407"/>
              </a:xfrm>
              <a:custGeom>
                <a:avLst/>
                <a:gdLst/>
                <a:ahLst/>
                <a:cxnLst/>
                <a:rect r="r" b="b" t="t" l="l"/>
                <a:pathLst>
                  <a:path h="568407" w="1463572">
                    <a:moveTo>
                      <a:pt x="444500" y="347148"/>
                    </a:moveTo>
                    <a:cubicBezTo>
                      <a:pt x="443953" y="224791"/>
                      <a:pt x="344608" y="125890"/>
                      <a:pt x="222250" y="125890"/>
                    </a:cubicBezTo>
                    <a:cubicBezTo>
                      <a:pt x="99891" y="125890"/>
                      <a:pt x="547" y="224791"/>
                      <a:pt x="0" y="347148"/>
                    </a:cubicBezTo>
                    <a:cubicBezTo>
                      <a:pt x="547" y="469505"/>
                      <a:pt x="99891" y="568406"/>
                      <a:pt x="222250" y="568406"/>
                    </a:cubicBezTo>
                    <a:cubicBezTo>
                      <a:pt x="344608" y="568406"/>
                      <a:pt x="443953" y="469505"/>
                      <a:pt x="444500" y="347148"/>
                    </a:cubicBezTo>
                    <a:close/>
                    <a:moveTo>
                      <a:pt x="207618" y="285357"/>
                    </a:moveTo>
                    <a:cubicBezTo>
                      <a:pt x="173636" y="293564"/>
                      <a:pt x="152679" y="327695"/>
                      <a:pt x="160734" y="361714"/>
                    </a:cubicBezTo>
                    <a:cubicBezTo>
                      <a:pt x="168789" y="395733"/>
                      <a:pt x="202827" y="416843"/>
                      <a:pt x="236881" y="408940"/>
                    </a:cubicBezTo>
                    <a:lnTo>
                      <a:pt x="1408632" y="131485"/>
                    </a:lnTo>
                    <a:cubicBezTo>
                      <a:pt x="1442615" y="123278"/>
                      <a:pt x="1463572" y="89147"/>
                      <a:pt x="1455517" y="55128"/>
                    </a:cubicBezTo>
                    <a:cubicBezTo>
                      <a:pt x="1447462" y="21109"/>
                      <a:pt x="1413424" y="0"/>
                      <a:pt x="1379370" y="7903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7394135" y="2116429"/>
                <a:ext cx="1463107" cy="539630"/>
              </a:xfrm>
              <a:custGeom>
                <a:avLst/>
                <a:gdLst/>
                <a:ahLst/>
                <a:cxnLst/>
                <a:rect r="r" b="b" t="t" l="l"/>
                <a:pathLst>
                  <a:path h="539630" w="1463107">
                    <a:moveTo>
                      <a:pt x="444500" y="318372"/>
                    </a:moveTo>
                    <a:cubicBezTo>
                      <a:pt x="443953" y="196015"/>
                      <a:pt x="344609" y="97114"/>
                      <a:pt x="222250" y="97114"/>
                    </a:cubicBezTo>
                    <a:cubicBezTo>
                      <a:pt x="99892" y="97114"/>
                      <a:pt x="548" y="196015"/>
                      <a:pt x="0" y="318372"/>
                    </a:cubicBezTo>
                    <a:cubicBezTo>
                      <a:pt x="548" y="440729"/>
                      <a:pt x="99892" y="539630"/>
                      <a:pt x="222250" y="539630"/>
                    </a:cubicBezTo>
                    <a:cubicBezTo>
                      <a:pt x="344609" y="539630"/>
                      <a:pt x="443953" y="440729"/>
                      <a:pt x="444500" y="318372"/>
                    </a:cubicBezTo>
                    <a:close/>
                    <a:moveTo>
                      <a:pt x="209044" y="256260"/>
                    </a:moveTo>
                    <a:cubicBezTo>
                      <a:pt x="174881" y="263684"/>
                      <a:pt x="153145" y="297324"/>
                      <a:pt x="160416" y="331520"/>
                    </a:cubicBezTo>
                    <a:cubicBezTo>
                      <a:pt x="167686" y="365715"/>
                      <a:pt x="201229" y="387601"/>
                      <a:pt x="235457" y="380484"/>
                    </a:cubicBezTo>
                    <a:lnTo>
                      <a:pt x="1407208" y="131341"/>
                    </a:lnTo>
                    <a:cubicBezTo>
                      <a:pt x="1441371" y="123918"/>
                      <a:pt x="1463107" y="90277"/>
                      <a:pt x="1455836" y="56082"/>
                    </a:cubicBezTo>
                    <a:cubicBezTo>
                      <a:pt x="1448566" y="21887"/>
                      <a:pt x="1415023" y="0"/>
                      <a:pt x="1380795" y="7118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8565886" y="1964400"/>
                <a:ext cx="1465969" cy="814275"/>
              </a:xfrm>
              <a:custGeom>
                <a:avLst/>
                <a:gdLst/>
                <a:ahLst/>
                <a:cxnLst/>
                <a:rect r="r" b="b" t="t" l="l"/>
                <a:pathLst>
                  <a:path h="814275" w="1465969">
                    <a:moveTo>
                      <a:pt x="444500" y="221259"/>
                    </a:moveTo>
                    <a:cubicBezTo>
                      <a:pt x="443953" y="98901"/>
                      <a:pt x="344609" y="0"/>
                      <a:pt x="222250" y="0"/>
                    </a:cubicBezTo>
                    <a:cubicBezTo>
                      <a:pt x="99892" y="0"/>
                      <a:pt x="548" y="98901"/>
                      <a:pt x="0" y="221259"/>
                    </a:cubicBezTo>
                    <a:cubicBezTo>
                      <a:pt x="548" y="343616"/>
                      <a:pt x="99892" y="442517"/>
                      <a:pt x="222250" y="442517"/>
                    </a:cubicBezTo>
                    <a:cubicBezTo>
                      <a:pt x="344609" y="442517"/>
                      <a:pt x="443953" y="343616"/>
                      <a:pt x="444500" y="221259"/>
                    </a:cubicBezTo>
                    <a:close/>
                    <a:moveTo>
                      <a:pt x="248047" y="163234"/>
                    </a:moveTo>
                    <a:cubicBezTo>
                      <a:pt x="216039" y="149175"/>
                      <a:pt x="178688" y="163632"/>
                      <a:pt x="164486" y="195577"/>
                    </a:cubicBezTo>
                    <a:cubicBezTo>
                      <a:pt x="150284" y="227522"/>
                      <a:pt x="164573" y="264938"/>
                      <a:pt x="196454" y="279283"/>
                    </a:cubicBezTo>
                    <a:lnTo>
                      <a:pt x="1368206" y="800217"/>
                    </a:lnTo>
                    <a:cubicBezTo>
                      <a:pt x="1400214" y="814276"/>
                      <a:pt x="1437565" y="799819"/>
                      <a:pt x="1451768" y="767874"/>
                    </a:cubicBezTo>
                    <a:cubicBezTo>
                      <a:pt x="1465969" y="735929"/>
                      <a:pt x="1451679" y="698513"/>
                      <a:pt x="1419798" y="684169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9737638" y="2445900"/>
                <a:ext cx="1462050" cy="481951"/>
              </a:xfrm>
              <a:custGeom>
                <a:avLst/>
                <a:gdLst/>
                <a:ahLst/>
                <a:cxnLst/>
                <a:rect r="r" b="b" t="t" l="l"/>
                <a:pathLst>
                  <a:path h="481951" w="1462050">
                    <a:moveTo>
                      <a:pt x="444500" y="260693"/>
                    </a:moveTo>
                    <a:cubicBezTo>
                      <a:pt x="443953" y="138335"/>
                      <a:pt x="344609" y="39435"/>
                      <a:pt x="222250" y="39435"/>
                    </a:cubicBezTo>
                    <a:cubicBezTo>
                      <a:pt x="99892" y="39435"/>
                      <a:pt x="547" y="138335"/>
                      <a:pt x="0" y="260693"/>
                    </a:cubicBezTo>
                    <a:cubicBezTo>
                      <a:pt x="547" y="383050"/>
                      <a:pt x="99892" y="481951"/>
                      <a:pt x="222250" y="481951"/>
                    </a:cubicBezTo>
                    <a:cubicBezTo>
                      <a:pt x="344609" y="481951"/>
                      <a:pt x="443953" y="383050"/>
                      <a:pt x="444500" y="260693"/>
                    </a:cubicBezTo>
                    <a:close/>
                    <a:moveTo>
                      <a:pt x="211955" y="198033"/>
                    </a:moveTo>
                    <a:cubicBezTo>
                      <a:pt x="177484" y="203855"/>
                      <a:pt x="154202" y="236445"/>
                      <a:pt x="159870" y="270942"/>
                    </a:cubicBezTo>
                    <a:cubicBezTo>
                      <a:pt x="165538" y="305439"/>
                      <a:pt x="198024" y="328866"/>
                      <a:pt x="232546" y="323353"/>
                    </a:cubicBezTo>
                    <a:lnTo>
                      <a:pt x="1404297" y="130834"/>
                    </a:lnTo>
                    <a:cubicBezTo>
                      <a:pt x="1438768" y="125012"/>
                      <a:pt x="1462050" y="92422"/>
                      <a:pt x="1456383" y="57925"/>
                    </a:cubicBezTo>
                    <a:cubicBezTo>
                      <a:pt x="1450715" y="23428"/>
                      <a:pt x="1418229" y="0"/>
                      <a:pt x="1383707" y="5514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10909390" y="2292815"/>
                <a:ext cx="1460560" cy="442516"/>
              </a:xfrm>
              <a:custGeom>
                <a:avLst/>
                <a:gdLst/>
                <a:ahLst/>
                <a:cxnLst/>
                <a:rect r="r" b="b" t="t" l="l"/>
                <a:pathLst>
                  <a:path h="442516" w="1460560">
                    <a:moveTo>
                      <a:pt x="444500" y="221259"/>
                    </a:moveTo>
                    <a:cubicBezTo>
                      <a:pt x="443953" y="98901"/>
                      <a:pt x="344608" y="0"/>
                      <a:pt x="222250" y="0"/>
                    </a:cubicBezTo>
                    <a:cubicBezTo>
                      <a:pt x="99891" y="0"/>
                      <a:pt x="547" y="98901"/>
                      <a:pt x="0" y="221259"/>
                    </a:cubicBezTo>
                    <a:cubicBezTo>
                      <a:pt x="547" y="343616"/>
                      <a:pt x="99891" y="442517"/>
                      <a:pt x="222250" y="442517"/>
                    </a:cubicBezTo>
                    <a:cubicBezTo>
                      <a:pt x="344608" y="442517"/>
                      <a:pt x="443953" y="343616"/>
                      <a:pt x="444500" y="221259"/>
                    </a:cubicBezTo>
                    <a:close/>
                    <a:moveTo>
                      <a:pt x="228963" y="158114"/>
                    </a:moveTo>
                    <a:cubicBezTo>
                      <a:pt x="194183" y="154574"/>
                      <a:pt x="163083" y="179812"/>
                      <a:pt x="159387" y="214576"/>
                    </a:cubicBezTo>
                    <a:cubicBezTo>
                      <a:pt x="155692" y="249340"/>
                      <a:pt x="180790" y="280552"/>
                      <a:pt x="215537" y="284403"/>
                    </a:cubicBezTo>
                    <a:lnTo>
                      <a:pt x="1387289" y="408974"/>
                    </a:lnTo>
                    <a:cubicBezTo>
                      <a:pt x="1422069" y="412514"/>
                      <a:pt x="1453169" y="387276"/>
                      <a:pt x="1456864" y="352513"/>
                    </a:cubicBezTo>
                    <a:cubicBezTo>
                      <a:pt x="1460560" y="317749"/>
                      <a:pt x="1435461" y="286537"/>
                      <a:pt x="1400714" y="282686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12081142" y="2088972"/>
                <a:ext cx="1616252" cy="770931"/>
              </a:xfrm>
              <a:custGeom>
                <a:avLst/>
                <a:gdLst/>
                <a:ahLst/>
                <a:cxnLst/>
                <a:rect r="r" b="b" t="t" l="l"/>
                <a:pathLst>
                  <a:path h="770931" w="1616252">
                    <a:moveTo>
                      <a:pt x="444500" y="549673"/>
                    </a:moveTo>
                    <a:cubicBezTo>
                      <a:pt x="443952" y="427315"/>
                      <a:pt x="344608" y="328415"/>
                      <a:pt x="222250" y="328415"/>
                    </a:cubicBezTo>
                    <a:cubicBezTo>
                      <a:pt x="99891" y="328415"/>
                      <a:pt x="547" y="427315"/>
                      <a:pt x="0" y="549673"/>
                    </a:cubicBezTo>
                    <a:cubicBezTo>
                      <a:pt x="547" y="672030"/>
                      <a:pt x="99891" y="770931"/>
                      <a:pt x="222250" y="770931"/>
                    </a:cubicBezTo>
                    <a:cubicBezTo>
                      <a:pt x="344608" y="770931"/>
                      <a:pt x="443952" y="672030"/>
                      <a:pt x="444500" y="549673"/>
                    </a:cubicBezTo>
                    <a:close/>
                    <a:moveTo>
                      <a:pt x="205112" y="488529"/>
                    </a:moveTo>
                    <a:cubicBezTo>
                      <a:pt x="171492" y="498114"/>
                      <a:pt x="151943" y="533071"/>
                      <a:pt x="161378" y="566734"/>
                    </a:cubicBezTo>
                    <a:cubicBezTo>
                      <a:pt x="170813" y="600396"/>
                      <a:pt x="205682" y="620101"/>
                      <a:pt x="239387" y="610817"/>
                    </a:cubicBezTo>
                    <a:lnTo>
                      <a:pt x="1411138" y="282402"/>
                    </a:lnTo>
                    <a:cubicBezTo>
                      <a:pt x="1444758" y="272817"/>
                      <a:pt x="1464307" y="237860"/>
                      <a:pt x="1454872" y="204197"/>
                    </a:cubicBezTo>
                    <a:cubicBezTo>
                      <a:pt x="1445437" y="170535"/>
                      <a:pt x="1410569" y="150830"/>
                      <a:pt x="1376864" y="160114"/>
                    </a:cubicBezTo>
                    <a:close/>
                    <a:moveTo>
                      <a:pt x="1616251" y="221258"/>
                    </a:moveTo>
                    <a:cubicBezTo>
                      <a:pt x="1615704" y="98901"/>
                      <a:pt x="1516360" y="0"/>
                      <a:pt x="1394001" y="0"/>
                    </a:cubicBezTo>
                    <a:cubicBezTo>
                      <a:pt x="1271643" y="0"/>
                      <a:pt x="1172299" y="98901"/>
                      <a:pt x="1171751" y="221258"/>
                    </a:cubicBezTo>
                    <a:cubicBezTo>
                      <a:pt x="1172299" y="343615"/>
                      <a:pt x="1271643" y="442516"/>
                      <a:pt x="1394001" y="442516"/>
                    </a:cubicBezTo>
                    <a:cubicBezTo>
                      <a:pt x="1516360" y="442516"/>
                      <a:pt x="1615704" y="343615"/>
                      <a:pt x="1616251" y="221258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</p:grpSp>
      </p:grpSp>
      <p:grpSp>
        <p:nvGrpSpPr>
          <p:cNvPr name="Group 40" id="40"/>
          <p:cNvGrpSpPr/>
          <p:nvPr/>
        </p:nvGrpSpPr>
        <p:grpSpPr>
          <a:xfrm rot="0">
            <a:off x="-702306" y="-3200778"/>
            <a:ext cx="1404611" cy="11617217"/>
            <a:chOff x="0" y="0"/>
            <a:chExt cx="369939" cy="305967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69939" cy="3059679"/>
            </a:xfrm>
            <a:custGeom>
              <a:avLst/>
              <a:gdLst/>
              <a:ahLst/>
              <a:cxnLst/>
              <a:rect r="r" b="b" t="t" l="l"/>
              <a:pathLst>
                <a:path h="3059679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3059679"/>
                  </a:lnTo>
                  <a:lnTo>
                    <a:pt x="0" y="3059679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-702306" y="9258300"/>
            <a:ext cx="1404611" cy="1028700"/>
            <a:chOff x="0" y="0"/>
            <a:chExt cx="369939" cy="27093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69939" cy="270933"/>
            </a:xfrm>
            <a:custGeom>
              <a:avLst/>
              <a:gdLst/>
              <a:ahLst/>
              <a:cxnLst/>
              <a:rect r="r" b="b" t="t" l="l"/>
              <a:pathLst>
                <a:path h="270933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293886" y="609600"/>
            <a:ext cx="727861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2A0030"/>
                </a:solidFill>
                <a:latin typeface="Libre Franklin Bold"/>
              </a:rPr>
              <a:t>Insights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8700" y="3488892"/>
            <a:ext cx="7543800" cy="436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04" indent="-421002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770B7B"/>
                </a:solidFill>
                <a:latin typeface="Libre Franklin Light"/>
              </a:rPr>
              <a:t>May has the Most Count of Post  i.e 2138 post</a:t>
            </a:r>
          </a:p>
          <a:p>
            <a:pPr>
              <a:lnSpc>
                <a:spcPts val="5849"/>
              </a:lnSpc>
            </a:pPr>
          </a:p>
          <a:p>
            <a:pPr marL="842004" indent="-421002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770B7B"/>
                </a:solidFill>
                <a:latin typeface="Libre Franklin Light"/>
              </a:rPr>
              <a:t>"heart" is the Top reaction of the May</a:t>
            </a:r>
          </a:p>
          <a:p>
            <a:pPr algn="l">
              <a:lnSpc>
                <a:spcPts val="5849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293886" y="2212542"/>
            <a:ext cx="628801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8"/>
              </a:lnSpc>
              <a:spcBef>
                <a:spcPct val="0"/>
              </a:spcBef>
            </a:pPr>
            <a:r>
              <a:rPr lang="en-US" sz="5231">
                <a:solidFill>
                  <a:srgbClr val="770B7B"/>
                </a:solidFill>
                <a:latin typeface="Libre Franklin Bold"/>
              </a:rPr>
              <a:t>Month Post Count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2306" y="-3200778"/>
            <a:ext cx="1404611" cy="11617217"/>
            <a:chOff x="0" y="0"/>
            <a:chExt cx="369939" cy="30596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9939" cy="3059679"/>
            </a:xfrm>
            <a:custGeom>
              <a:avLst/>
              <a:gdLst/>
              <a:ahLst/>
              <a:cxnLst/>
              <a:rect r="r" b="b" t="t" l="l"/>
              <a:pathLst>
                <a:path h="3059679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3059679"/>
                  </a:lnTo>
                  <a:lnTo>
                    <a:pt x="0" y="3059679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02306" y="9258300"/>
            <a:ext cx="1404611" cy="1028700"/>
            <a:chOff x="0" y="0"/>
            <a:chExt cx="369939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9939" cy="270933"/>
            </a:xfrm>
            <a:custGeom>
              <a:avLst/>
              <a:gdLst/>
              <a:ahLst/>
              <a:cxnLst/>
              <a:rect r="r" b="b" t="t" l="l"/>
              <a:pathLst>
                <a:path h="270933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67939" y="3747922"/>
            <a:ext cx="166200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Jan      Feb      Mar          Apr       May        Jun            Jul                 Aug            Sep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9546" y="5073116"/>
            <a:ext cx="1631345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Like    Hate    Scared    Want    Heart    Scared    Peeking    Indifferent    Heart  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Worried    Heart    Disgust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9546" y="6830161"/>
            <a:ext cx="163134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Oct          Nov          Dec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116117" y="4328312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>
            <a:off x="3529385" y="4328312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4971293" y="4332021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6785402" y="4328312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8262962" y="4332021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>
            <a:off x="10016070" y="4332021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12061556" y="4332021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14548762" y="4332021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16594248" y="4332021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7786040" y="7410551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9654371" y="7410551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11531583" y="7410551"/>
            <a:ext cx="0" cy="8114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845883" y="5739866"/>
            <a:ext cx="616668" cy="655159"/>
          </a:xfrm>
          <a:custGeom>
            <a:avLst/>
            <a:gdLst/>
            <a:ahLst/>
            <a:cxnLst/>
            <a:rect r="r" b="b" t="t" l="l"/>
            <a:pathLst>
              <a:path h="655159" w="616668">
                <a:moveTo>
                  <a:pt x="0" y="0"/>
                </a:moveTo>
                <a:lnTo>
                  <a:pt x="616668" y="0"/>
                </a:lnTo>
                <a:lnTo>
                  <a:pt x="616668" y="655159"/>
                </a:lnTo>
                <a:lnTo>
                  <a:pt x="0" y="65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236815" y="5739866"/>
            <a:ext cx="661340" cy="661340"/>
          </a:xfrm>
          <a:custGeom>
            <a:avLst/>
            <a:gdLst/>
            <a:ahLst/>
            <a:cxnLst/>
            <a:rect r="r" b="b" t="t" l="l"/>
            <a:pathLst>
              <a:path h="661340" w="661340">
                <a:moveTo>
                  <a:pt x="0" y="0"/>
                </a:moveTo>
                <a:lnTo>
                  <a:pt x="661340" y="0"/>
                </a:lnTo>
                <a:lnTo>
                  <a:pt x="661340" y="661341"/>
                </a:lnTo>
                <a:lnTo>
                  <a:pt x="0" y="66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640623" y="5743575"/>
            <a:ext cx="737540" cy="737540"/>
          </a:xfrm>
          <a:custGeom>
            <a:avLst/>
            <a:gdLst/>
            <a:ahLst/>
            <a:cxnLst/>
            <a:rect r="r" b="b" t="t" l="l"/>
            <a:pathLst>
              <a:path h="737540" w="737540">
                <a:moveTo>
                  <a:pt x="0" y="0"/>
                </a:moveTo>
                <a:lnTo>
                  <a:pt x="737540" y="0"/>
                </a:lnTo>
                <a:lnTo>
                  <a:pt x="737540" y="737540"/>
                </a:lnTo>
                <a:lnTo>
                  <a:pt x="0" y="737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384330" y="5673038"/>
            <a:ext cx="878345" cy="808077"/>
          </a:xfrm>
          <a:custGeom>
            <a:avLst/>
            <a:gdLst/>
            <a:ahLst/>
            <a:cxnLst/>
            <a:rect r="r" b="b" t="t" l="l"/>
            <a:pathLst>
              <a:path h="808077" w="878345">
                <a:moveTo>
                  <a:pt x="0" y="0"/>
                </a:moveTo>
                <a:lnTo>
                  <a:pt x="878344" y="0"/>
                </a:lnTo>
                <a:lnTo>
                  <a:pt x="878344" y="808077"/>
                </a:lnTo>
                <a:lnTo>
                  <a:pt x="0" y="8080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975653" y="5730554"/>
            <a:ext cx="650818" cy="579228"/>
          </a:xfrm>
          <a:custGeom>
            <a:avLst/>
            <a:gdLst/>
            <a:ahLst/>
            <a:cxnLst/>
            <a:rect r="r" b="b" t="t" l="l"/>
            <a:pathLst>
              <a:path h="579228" w="650818">
                <a:moveTo>
                  <a:pt x="0" y="0"/>
                </a:moveTo>
                <a:lnTo>
                  <a:pt x="650818" y="0"/>
                </a:lnTo>
                <a:lnTo>
                  <a:pt x="650818" y="579228"/>
                </a:lnTo>
                <a:lnTo>
                  <a:pt x="0" y="579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654371" y="5698675"/>
            <a:ext cx="737540" cy="737540"/>
          </a:xfrm>
          <a:custGeom>
            <a:avLst/>
            <a:gdLst/>
            <a:ahLst/>
            <a:cxnLst/>
            <a:rect r="r" b="b" t="t" l="l"/>
            <a:pathLst>
              <a:path h="737540" w="737540">
                <a:moveTo>
                  <a:pt x="0" y="0"/>
                </a:moveTo>
                <a:lnTo>
                  <a:pt x="737541" y="0"/>
                </a:lnTo>
                <a:lnTo>
                  <a:pt x="737541" y="737541"/>
                </a:lnTo>
                <a:lnTo>
                  <a:pt x="0" y="737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686839" y="5743575"/>
            <a:ext cx="825633" cy="764742"/>
          </a:xfrm>
          <a:custGeom>
            <a:avLst/>
            <a:gdLst/>
            <a:ahLst/>
            <a:cxnLst/>
            <a:rect r="r" b="b" t="t" l="l"/>
            <a:pathLst>
              <a:path h="764742" w="825633">
                <a:moveTo>
                  <a:pt x="0" y="0"/>
                </a:moveTo>
                <a:lnTo>
                  <a:pt x="825633" y="0"/>
                </a:lnTo>
                <a:lnTo>
                  <a:pt x="825633" y="764742"/>
                </a:lnTo>
                <a:lnTo>
                  <a:pt x="0" y="7647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179991" y="5781675"/>
            <a:ext cx="661340" cy="661340"/>
          </a:xfrm>
          <a:custGeom>
            <a:avLst/>
            <a:gdLst/>
            <a:ahLst/>
            <a:cxnLst/>
            <a:rect r="r" b="b" t="t" l="l"/>
            <a:pathLst>
              <a:path h="661340" w="661340">
                <a:moveTo>
                  <a:pt x="0" y="0"/>
                </a:moveTo>
                <a:lnTo>
                  <a:pt x="661341" y="0"/>
                </a:lnTo>
                <a:lnTo>
                  <a:pt x="661341" y="661340"/>
                </a:lnTo>
                <a:lnTo>
                  <a:pt x="0" y="6613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230739" y="5743575"/>
            <a:ext cx="650818" cy="579228"/>
          </a:xfrm>
          <a:custGeom>
            <a:avLst/>
            <a:gdLst/>
            <a:ahLst/>
            <a:cxnLst/>
            <a:rect r="r" b="b" t="t" l="l"/>
            <a:pathLst>
              <a:path h="579228" w="650818">
                <a:moveTo>
                  <a:pt x="0" y="0"/>
                </a:moveTo>
                <a:lnTo>
                  <a:pt x="650818" y="0"/>
                </a:lnTo>
                <a:lnTo>
                  <a:pt x="650818" y="579228"/>
                </a:lnTo>
                <a:lnTo>
                  <a:pt x="0" y="579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290862" y="8698122"/>
            <a:ext cx="650818" cy="579228"/>
          </a:xfrm>
          <a:custGeom>
            <a:avLst/>
            <a:gdLst/>
            <a:ahLst/>
            <a:cxnLst/>
            <a:rect r="r" b="b" t="t" l="l"/>
            <a:pathLst>
              <a:path h="579228" w="650818">
                <a:moveTo>
                  <a:pt x="0" y="0"/>
                </a:moveTo>
                <a:lnTo>
                  <a:pt x="650818" y="0"/>
                </a:lnTo>
                <a:lnTo>
                  <a:pt x="650818" y="579228"/>
                </a:lnTo>
                <a:lnTo>
                  <a:pt x="0" y="579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417270" y="8679072"/>
            <a:ext cx="737540" cy="737540"/>
          </a:xfrm>
          <a:custGeom>
            <a:avLst/>
            <a:gdLst/>
            <a:ahLst/>
            <a:cxnLst/>
            <a:rect r="r" b="b" t="t" l="l"/>
            <a:pathLst>
              <a:path h="737540" w="737540">
                <a:moveTo>
                  <a:pt x="0" y="0"/>
                </a:moveTo>
                <a:lnTo>
                  <a:pt x="737541" y="0"/>
                </a:lnTo>
                <a:lnTo>
                  <a:pt x="737541" y="737540"/>
                </a:lnTo>
                <a:lnTo>
                  <a:pt x="0" y="7375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138150" y="8717172"/>
            <a:ext cx="786866" cy="786866"/>
          </a:xfrm>
          <a:custGeom>
            <a:avLst/>
            <a:gdLst/>
            <a:ahLst/>
            <a:cxnLst/>
            <a:rect r="r" b="b" t="t" l="l"/>
            <a:pathLst>
              <a:path h="786866" w="786866">
                <a:moveTo>
                  <a:pt x="0" y="0"/>
                </a:moveTo>
                <a:lnTo>
                  <a:pt x="786866" y="0"/>
                </a:lnTo>
                <a:lnTo>
                  <a:pt x="786866" y="786866"/>
                </a:lnTo>
                <a:lnTo>
                  <a:pt x="0" y="7868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293886" y="609600"/>
            <a:ext cx="727861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2A0030"/>
                </a:solidFill>
                <a:latin typeface="Libre Franklin Bold"/>
              </a:rPr>
              <a:t>Bonus Insights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73242" y="2212542"/>
            <a:ext cx="15286058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8"/>
              </a:lnSpc>
              <a:spcBef>
                <a:spcPct val="0"/>
              </a:spcBef>
            </a:pPr>
            <a:r>
              <a:rPr lang="en-US" sz="5231">
                <a:solidFill>
                  <a:srgbClr val="770B7B"/>
                </a:solidFill>
                <a:latin typeface="Libre Franklin Bold"/>
              </a:rPr>
              <a:t>Each Months Top Reactions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81900" y="1480046"/>
            <a:ext cx="10706100" cy="8292604"/>
            <a:chOff x="0" y="0"/>
            <a:chExt cx="14274800" cy="11056805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1625134" y="0"/>
              <a:ext cx="12265171" cy="10604483"/>
              <a:chOff x="0" y="0"/>
              <a:chExt cx="16372655" cy="141558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6350" y="0"/>
                <a:ext cx="16385355" cy="14155820"/>
              </a:xfrm>
              <a:custGeom>
                <a:avLst/>
                <a:gdLst/>
                <a:ahLst/>
                <a:cxnLst/>
                <a:rect r="r" b="b" t="t" l="l"/>
                <a:pathLst>
                  <a:path h="14155820" w="16385355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4155820"/>
                    </a:lnTo>
                    <a:lnTo>
                      <a:pt x="0" y="14155820"/>
                    </a:lnTo>
                    <a:close/>
                    <a:moveTo>
                      <a:pt x="4093164" y="0"/>
                    </a:moveTo>
                    <a:lnTo>
                      <a:pt x="4105864" y="0"/>
                    </a:lnTo>
                    <a:lnTo>
                      <a:pt x="4105864" y="14155820"/>
                    </a:lnTo>
                    <a:lnTo>
                      <a:pt x="4093164" y="14155820"/>
                    </a:lnTo>
                    <a:close/>
                    <a:moveTo>
                      <a:pt x="8186327" y="0"/>
                    </a:moveTo>
                    <a:lnTo>
                      <a:pt x="8199027" y="0"/>
                    </a:lnTo>
                    <a:lnTo>
                      <a:pt x="8199027" y="14155820"/>
                    </a:lnTo>
                    <a:lnTo>
                      <a:pt x="8186327" y="14155820"/>
                    </a:lnTo>
                    <a:close/>
                    <a:moveTo>
                      <a:pt x="12279492" y="0"/>
                    </a:moveTo>
                    <a:lnTo>
                      <a:pt x="12292192" y="0"/>
                    </a:lnTo>
                    <a:lnTo>
                      <a:pt x="12292192" y="14155820"/>
                    </a:lnTo>
                    <a:lnTo>
                      <a:pt x="12279492" y="14155820"/>
                    </a:lnTo>
                    <a:close/>
                    <a:moveTo>
                      <a:pt x="16372655" y="0"/>
                    </a:moveTo>
                    <a:lnTo>
                      <a:pt x="16385355" y="0"/>
                    </a:lnTo>
                    <a:lnTo>
                      <a:pt x="16385355" y="14155820"/>
                    </a:lnTo>
                    <a:lnTo>
                      <a:pt x="16372655" y="1415582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532597" y="10701850"/>
              <a:ext cx="185075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18497" y="10701850"/>
              <a:ext cx="545860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500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391360" y="10701850"/>
              <a:ext cx="732718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1,000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462261" y="10701850"/>
              <a:ext cx="723502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1,500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505810" y="10701850"/>
              <a:ext cx="768990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2,000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26178" y="110008"/>
              <a:ext cx="763490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Heart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47197" y="776102"/>
              <a:ext cx="942470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Scared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01219" y="1442197"/>
              <a:ext cx="1088449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Peeking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26965" y="2108291"/>
              <a:ext cx="662702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Hate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3235" y="2774385"/>
              <a:ext cx="1366433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Interested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36539" y="3440479"/>
              <a:ext cx="853129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dislike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55864" y="4106573"/>
              <a:ext cx="833803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Adore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44165" y="4772667"/>
              <a:ext cx="745503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Want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04221" y="5438761"/>
              <a:ext cx="685446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Love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80749" y="6104855"/>
              <a:ext cx="1008918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Disgust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99806" y="6770949"/>
              <a:ext cx="589861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Like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437044"/>
              <a:ext cx="1489667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Super Love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97071" y="8103138"/>
              <a:ext cx="1392596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Indifferent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67816" y="8769232"/>
              <a:ext cx="1021851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Cherish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05827" y="9435326"/>
              <a:ext cx="1083840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Worried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96417" y="10101420"/>
              <a:ext cx="1193250" cy="35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770B7B"/>
                  </a:solidFill>
                  <a:latin typeface="Libre Franklin Light"/>
                </a:rPr>
                <a:t>Intrigued </a:t>
              </a:r>
            </a:p>
          </p:txBody>
        </p:sp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1625134" y="0"/>
              <a:ext cx="9951810" cy="10604483"/>
              <a:chOff x="0" y="0"/>
              <a:chExt cx="13284573" cy="1415582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3284574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3284574">
                    <a:moveTo>
                      <a:pt x="0" y="0"/>
                    </a:moveTo>
                    <a:lnTo>
                      <a:pt x="13219103" y="0"/>
                    </a:lnTo>
                    <a:lnTo>
                      <a:pt x="13219103" y="0"/>
                    </a:lnTo>
                    <a:cubicBezTo>
                      <a:pt x="13255262" y="0"/>
                      <a:pt x="13284574" y="29312"/>
                      <a:pt x="13284574" y="65471"/>
                    </a:cubicBezTo>
                    <a:lnTo>
                      <a:pt x="13284574" y="752913"/>
                    </a:lnTo>
                    <a:cubicBezTo>
                      <a:pt x="13284574" y="789071"/>
                      <a:pt x="13255262" y="818383"/>
                      <a:pt x="13219103" y="818383"/>
                    </a:cubicBezTo>
                    <a:lnTo>
                      <a:pt x="0" y="818383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889162"/>
                <a:ext cx="12875257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875257">
                    <a:moveTo>
                      <a:pt x="0" y="0"/>
                    </a:moveTo>
                    <a:lnTo>
                      <a:pt x="12809786" y="0"/>
                    </a:lnTo>
                    <a:cubicBezTo>
                      <a:pt x="12845945" y="1"/>
                      <a:pt x="12875257" y="29313"/>
                      <a:pt x="12875257" y="65471"/>
                    </a:cubicBezTo>
                    <a:lnTo>
                      <a:pt x="12875257" y="752913"/>
                    </a:lnTo>
                    <a:cubicBezTo>
                      <a:pt x="12875257" y="789071"/>
                      <a:pt x="12845945" y="818384"/>
                      <a:pt x="12809786" y="818384"/>
                    </a:cubicBezTo>
                    <a:lnTo>
                      <a:pt x="0" y="818384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1778325"/>
                <a:ext cx="12768835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768835">
                    <a:moveTo>
                      <a:pt x="0" y="0"/>
                    </a:moveTo>
                    <a:lnTo>
                      <a:pt x="12703364" y="0"/>
                    </a:lnTo>
                    <a:cubicBezTo>
                      <a:pt x="12739522" y="0"/>
                      <a:pt x="12768835" y="29312"/>
                      <a:pt x="12768835" y="65471"/>
                    </a:cubicBezTo>
                    <a:lnTo>
                      <a:pt x="12768835" y="752913"/>
                    </a:lnTo>
                    <a:cubicBezTo>
                      <a:pt x="12768835" y="789071"/>
                      <a:pt x="12739522" y="818383"/>
                      <a:pt x="12703364" y="818383"/>
                    </a:cubicBezTo>
                    <a:lnTo>
                      <a:pt x="0" y="818383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2667487"/>
                <a:ext cx="12711530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711530">
                    <a:moveTo>
                      <a:pt x="0" y="0"/>
                    </a:moveTo>
                    <a:lnTo>
                      <a:pt x="12646060" y="0"/>
                    </a:lnTo>
                    <a:cubicBezTo>
                      <a:pt x="12682218" y="1"/>
                      <a:pt x="12711530" y="29313"/>
                      <a:pt x="12711530" y="65471"/>
                    </a:cubicBezTo>
                    <a:lnTo>
                      <a:pt x="12711530" y="752913"/>
                    </a:lnTo>
                    <a:cubicBezTo>
                      <a:pt x="12711530" y="789071"/>
                      <a:pt x="12682218" y="818384"/>
                      <a:pt x="12646060" y="818384"/>
                    </a:cubicBezTo>
                    <a:lnTo>
                      <a:pt x="0" y="818384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3556650"/>
                <a:ext cx="12686971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686971">
                    <a:moveTo>
                      <a:pt x="0" y="0"/>
                    </a:moveTo>
                    <a:lnTo>
                      <a:pt x="12621501" y="0"/>
                    </a:lnTo>
                    <a:cubicBezTo>
                      <a:pt x="12657659" y="0"/>
                      <a:pt x="12686971" y="29312"/>
                      <a:pt x="12686971" y="65470"/>
                    </a:cubicBezTo>
                    <a:lnTo>
                      <a:pt x="12686971" y="752913"/>
                    </a:lnTo>
                    <a:cubicBezTo>
                      <a:pt x="12686971" y="789071"/>
                      <a:pt x="12657659" y="818383"/>
                      <a:pt x="12621501" y="818383"/>
                    </a:cubicBezTo>
                    <a:lnTo>
                      <a:pt x="0" y="818383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4445812"/>
                <a:ext cx="12678785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678785">
                    <a:moveTo>
                      <a:pt x="0" y="0"/>
                    </a:moveTo>
                    <a:lnTo>
                      <a:pt x="12613315" y="0"/>
                    </a:lnTo>
                    <a:cubicBezTo>
                      <a:pt x="12649473" y="0"/>
                      <a:pt x="12678785" y="29313"/>
                      <a:pt x="12678785" y="65471"/>
                    </a:cubicBezTo>
                    <a:lnTo>
                      <a:pt x="12678785" y="752913"/>
                    </a:lnTo>
                    <a:cubicBezTo>
                      <a:pt x="12678785" y="789071"/>
                      <a:pt x="12649473" y="818384"/>
                      <a:pt x="12613315" y="818384"/>
                    </a:cubicBezTo>
                    <a:lnTo>
                      <a:pt x="0" y="818384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5334975"/>
                <a:ext cx="12678785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678785">
                    <a:moveTo>
                      <a:pt x="0" y="0"/>
                    </a:moveTo>
                    <a:lnTo>
                      <a:pt x="12613315" y="0"/>
                    </a:lnTo>
                    <a:cubicBezTo>
                      <a:pt x="12649473" y="0"/>
                      <a:pt x="12678785" y="29312"/>
                      <a:pt x="12678785" y="65470"/>
                    </a:cubicBezTo>
                    <a:lnTo>
                      <a:pt x="12678785" y="752912"/>
                    </a:lnTo>
                    <a:cubicBezTo>
                      <a:pt x="12678785" y="789071"/>
                      <a:pt x="12649473" y="818383"/>
                      <a:pt x="12613315" y="818383"/>
                    </a:cubicBezTo>
                    <a:lnTo>
                      <a:pt x="0" y="818383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6224137"/>
                <a:ext cx="12605108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605108">
                    <a:moveTo>
                      <a:pt x="0" y="0"/>
                    </a:moveTo>
                    <a:lnTo>
                      <a:pt x="12539638" y="0"/>
                    </a:lnTo>
                    <a:cubicBezTo>
                      <a:pt x="12575796" y="0"/>
                      <a:pt x="12605108" y="29313"/>
                      <a:pt x="12605108" y="65471"/>
                    </a:cubicBezTo>
                    <a:lnTo>
                      <a:pt x="12605108" y="752913"/>
                    </a:lnTo>
                    <a:cubicBezTo>
                      <a:pt x="12605108" y="789071"/>
                      <a:pt x="12575796" y="818384"/>
                      <a:pt x="12539638" y="818384"/>
                    </a:cubicBezTo>
                    <a:lnTo>
                      <a:pt x="0" y="818384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7113300"/>
                <a:ext cx="12564177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564177">
                    <a:moveTo>
                      <a:pt x="0" y="0"/>
                    </a:moveTo>
                    <a:lnTo>
                      <a:pt x="12498706" y="0"/>
                    </a:lnTo>
                    <a:cubicBezTo>
                      <a:pt x="12534864" y="0"/>
                      <a:pt x="12564177" y="29312"/>
                      <a:pt x="12564177" y="65470"/>
                    </a:cubicBezTo>
                    <a:lnTo>
                      <a:pt x="12564177" y="752912"/>
                    </a:lnTo>
                    <a:cubicBezTo>
                      <a:pt x="12564177" y="789070"/>
                      <a:pt x="12534864" y="818383"/>
                      <a:pt x="12498706" y="818383"/>
                    </a:cubicBezTo>
                    <a:lnTo>
                      <a:pt x="0" y="818383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8002462"/>
                <a:ext cx="12498686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498686">
                    <a:moveTo>
                      <a:pt x="0" y="0"/>
                    </a:moveTo>
                    <a:lnTo>
                      <a:pt x="12433216" y="0"/>
                    </a:lnTo>
                    <a:cubicBezTo>
                      <a:pt x="12469374" y="0"/>
                      <a:pt x="12498686" y="29312"/>
                      <a:pt x="12498686" y="65470"/>
                    </a:cubicBezTo>
                    <a:lnTo>
                      <a:pt x="12498686" y="752913"/>
                    </a:lnTo>
                    <a:cubicBezTo>
                      <a:pt x="12498686" y="789071"/>
                      <a:pt x="12469374" y="818383"/>
                      <a:pt x="12433216" y="818383"/>
                    </a:cubicBezTo>
                    <a:lnTo>
                      <a:pt x="0" y="818383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8891625"/>
                <a:ext cx="12449568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449568">
                    <a:moveTo>
                      <a:pt x="0" y="0"/>
                    </a:moveTo>
                    <a:lnTo>
                      <a:pt x="12384098" y="0"/>
                    </a:lnTo>
                    <a:cubicBezTo>
                      <a:pt x="12420256" y="0"/>
                      <a:pt x="12449568" y="29312"/>
                      <a:pt x="12449568" y="65470"/>
                    </a:cubicBezTo>
                    <a:lnTo>
                      <a:pt x="12449568" y="752912"/>
                    </a:lnTo>
                    <a:cubicBezTo>
                      <a:pt x="12449568" y="770276"/>
                      <a:pt x="12442671" y="786928"/>
                      <a:pt x="12430392" y="799207"/>
                    </a:cubicBezTo>
                    <a:cubicBezTo>
                      <a:pt x="12418114" y="811485"/>
                      <a:pt x="12401462" y="818383"/>
                      <a:pt x="12384098" y="818383"/>
                    </a:cubicBezTo>
                    <a:lnTo>
                      <a:pt x="0" y="818383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9780787"/>
                <a:ext cx="12441382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441382">
                    <a:moveTo>
                      <a:pt x="0" y="0"/>
                    </a:moveTo>
                    <a:lnTo>
                      <a:pt x="12375911" y="0"/>
                    </a:lnTo>
                    <a:cubicBezTo>
                      <a:pt x="12393275" y="0"/>
                      <a:pt x="12409928" y="6898"/>
                      <a:pt x="12422206" y="19176"/>
                    </a:cubicBezTo>
                    <a:cubicBezTo>
                      <a:pt x="12434484" y="31454"/>
                      <a:pt x="12441382" y="48107"/>
                      <a:pt x="12441382" y="65471"/>
                    </a:cubicBezTo>
                    <a:lnTo>
                      <a:pt x="12441382" y="752913"/>
                    </a:lnTo>
                    <a:cubicBezTo>
                      <a:pt x="12441382" y="789071"/>
                      <a:pt x="12412070" y="818383"/>
                      <a:pt x="12375911" y="818383"/>
                    </a:cubicBezTo>
                    <a:lnTo>
                      <a:pt x="0" y="818383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10669949"/>
                <a:ext cx="12384077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384077">
                    <a:moveTo>
                      <a:pt x="0" y="0"/>
                    </a:moveTo>
                    <a:lnTo>
                      <a:pt x="12318606" y="0"/>
                    </a:lnTo>
                    <a:cubicBezTo>
                      <a:pt x="12335970" y="0"/>
                      <a:pt x="12352623" y="6898"/>
                      <a:pt x="12364901" y="19176"/>
                    </a:cubicBezTo>
                    <a:cubicBezTo>
                      <a:pt x="12377179" y="31454"/>
                      <a:pt x="12384077" y="48107"/>
                      <a:pt x="12384077" y="65471"/>
                    </a:cubicBezTo>
                    <a:lnTo>
                      <a:pt x="12384077" y="752913"/>
                    </a:lnTo>
                    <a:cubicBezTo>
                      <a:pt x="12384077" y="770277"/>
                      <a:pt x="12377179" y="786930"/>
                      <a:pt x="12364902" y="799208"/>
                    </a:cubicBezTo>
                    <a:cubicBezTo>
                      <a:pt x="12352624" y="811486"/>
                      <a:pt x="12335970" y="818384"/>
                      <a:pt x="12318606" y="818384"/>
                    </a:cubicBezTo>
                    <a:lnTo>
                      <a:pt x="0" y="818384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11559111"/>
                <a:ext cx="12294028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294028">
                    <a:moveTo>
                      <a:pt x="0" y="0"/>
                    </a:moveTo>
                    <a:lnTo>
                      <a:pt x="12228557" y="0"/>
                    </a:lnTo>
                    <a:cubicBezTo>
                      <a:pt x="12245921" y="0"/>
                      <a:pt x="12262574" y="6899"/>
                      <a:pt x="12274852" y="19176"/>
                    </a:cubicBezTo>
                    <a:cubicBezTo>
                      <a:pt x="12287130" y="31454"/>
                      <a:pt x="12294028" y="48108"/>
                      <a:pt x="12294028" y="65472"/>
                    </a:cubicBezTo>
                    <a:lnTo>
                      <a:pt x="12294028" y="752913"/>
                    </a:lnTo>
                    <a:cubicBezTo>
                      <a:pt x="12294028" y="770278"/>
                      <a:pt x="12287130" y="786930"/>
                      <a:pt x="12274852" y="799208"/>
                    </a:cubicBezTo>
                    <a:cubicBezTo>
                      <a:pt x="12262573" y="811487"/>
                      <a:pt x="12245921" y="818384"/>
                      <a:pt x="12228557" y="818384"/>
                    </a:cubicBezTo>
                    <a:lnTo>
                      <a:pt x="0" y="818384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12448274"/>
                <a:ext cx="12261283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261283">
                    <a:moveTo>
                      <a:pt x="0" y="0"/>
                    </a:moveTo>
                    <a:lnTo>
                      <a:pt x="12195811" y="0"/>
                    </a:lnTo>
                    <a:cubicBezTo>
                      <a:pt x="12213175" y="0"/>
                      <a:pt x="12229828" y="6898"/>
                      <a:pt x="12242106" y="19176"/>
                    </a:cubicBezTo>
                    <a:cubicBezTo>
                      <a:pt x="12254385" y="31454"/>
                      <a:pt x="12261283" y="48107"/>
                      <a:pt x="12261283" y="65471"/>
                    </a:cubicBezTo>
                    <a:lnTo>
                      <a:pt x="12261283" y="752912"/>
                    </a:lnTo>
                    <a:cubicBezTo>
                      <a:pt x="12261283" y="770276"/>
                      <a:pt x="12254385" y="786929"/>
                      <a:pt x="12242106" y="799207"/>
                    </a:cubicBezTo>
                    <a:cubicBezTo>
                      <a:pt x="12229828" y="811486"/>
                      <a:pt x="12213175" y="818383"/>
                      <a:pt x="12195811" y="818383"/>
                    </a:cubicBezTo>
                    <a:lnTo>
                      <a:pt x="0" y="818383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13337437"/>
                <a:ext cx="12081184" cy="818383"/>
              </a:xfrm>
              <a:custGeom>
                <a:avLst/>
                <a:gdLst/>
                <a:ahLst/>
                <a:cxnLst/>
                <a:rect r="r" b="b" t="t" l="l"/>
                <a:pathLst>
                  <a:path h="818383" w="12081184">
                    <a:moveTo>
                      <a:pt x="0" y="0"/>
                    </a:moveTo>
                    <a:lnTo>
                      <a:pt x="12015712" y="0"/>
                    </a:lnTo>
                    <a:cubicBezTo>
                      <a:pt x="12033076" y="0"/>
                      <a:pt x="12049729" y="6897"/>
                      <a:pt x="12062007" y="19176"/>
                    </a:cubicBezTo>
                    <a:cubicBezTo>
                      <a:pt x="12074285" y="31454"/>
                      <a:pt x="12081184" y="48107"/>
                      <a:pt x="12081184" y="65470"/>
                    </a:cubicBezTo>
                    <a:lnTo>
                      <a:pt x="12081184" y="752912"/>
                    </a:lnTo>
                    <a:cubicBezTo>
                      <a:pt x="12081184" y="770276"/>
                      <a:pt x="12074285" y="786929"/>
                      <a:pt x="12062007" y="799207"/>
                    </a:cubicBezTo>
                    <a:cubicBezTo>
                      <a:pt x="12049729" y="811485"/>
                      <a:pt x="12033076" y="818383"/>
                      <a:pt x="12015712" y="818383"/>
                    </a:cubicBezTo>
                    <a:lnTo>
                      <a:pt x="0" y="818383"/>
                    </a:lnTo>
                    <a:close/>
                  </a:path>
                </a:pathLst>
              </a:custGeom>
              <a:solidFill>
                <a:srgbClr val="BDDDF4"/>
              </a:solidFill>
            </p:spPr>
          </p:sp>
        </p:grpSp>
      </p:grpSp>
      <p:grpSp>
        <p:nvGrpSpPr>
          <p:cNvPr name="Group 43" id="43"/>
          <p:cNvGrpSpPr/>
          <p:nvPr/>
        </p:nvGrpSpPr>
        <p:grpSpPr>
          <a:xfrm rot="0">
            <a:off x="-702306" y="-3200778"/>
            <a:ext cx="1404611" cy="11617217"/>
            <a:chOff x="0" y="0"/>
            <a:chExt cx="369939" cy="305967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69939" cy="3059679"/>
            </a:xfrm>
            <a:custGeom>
              <a:avLst/>
              <a:gdLst/>
              <a:ahLst/>
              <a:cxnLst/>
              <a:rect r="r" b="b" t="t" l="l"/>
              <a:pathLst>
                <a:path h="3059679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3059679"/>
                  </a:lnTo>
                  <a:lnTo>
                    <a:pt x="0" y="3059679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-702306" y="9258300"/>
            <a:ext cx="1404611" cy="1028700"/>
            <a:chOff x="0" y="0"/>
            <a:chExt cx="369939" cy="27093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69939" cy="270933"/>
            </a:xfrm>
            <a:custGeom>
              <a:avLst/>
              <a:gdLst/>
              <a:ahLst/>
              <a:cxnLst/>
              <a:rect r="r" b="b" t="t" l="l"/>
              <a:pathLst>
                <a:path h="270933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293886" y="609600"/>
            <a:ext cx="727861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2A0030"/>
                </a:solidFill>
                <a:latin typeface="Libre Franklin Bold"/>
              </a:rPr>
              <a:t>Bonus Insights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93886" y="2082775"/>
            <a:ext cx="674554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8"/>
              </a:lnSpc>
              <a:spcBef>
                <a:spcPct val="0"/>
              </a:spcBef>
            </a:pPr>
            <a:r>
              <a:rPr lang="en-US" sz="5231">
                <a:solidFill>
                  <a:srgbClr val="770B7B"/>
                </a:solidFill>
                <a:latin typeface="Libre Franklin Bold"/>
              </a:rPr>
              <a:t>Most Used Reactions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30200" y="4044925"/>
            <a:ext cx="7278614" cy="297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Heart</a:t>
            </a:r>
          </a:p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Scared</a:t>
            </a:r>
          </a:p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Peeking</a:t>
            </a:r>
          </a:p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Hate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Interested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93886" y="7762875"/>
            <a:ext cx="6288014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8"/>
              </a:lnSpc>
            </a:pPr>
            <a:r>
              <a:rPr lang="en-US" sz="4431">
                <a:solidFill>
                  <a:srgbClr val="770B7B"/>
                </a:solidFill>
                <a:latin typeface="Libre Franklin Bold"/>
              </a:rPr>
              <a:t>There are a total of </a:t>
            </a:r>
          </a:p>
          <a:p>
            <a:pPr algn="l" marL="0" indent="0" lvl="0">
              <a:lnSpc>
                <a:spcPts val="5318"/>
              </a:lnSpc>
              <a:spcBef>
                <a:spcPct val="0"/>
              </a:spcBef>
            </a:pPr>
            <a:r>
              <a:rPr lang="en-US" sz="4431">
                <a:solidFill>
                  <a:srgbClr val="770B7B"/>
                </a:solidFill>
                <a:latin typeface="Libre Franklin Bold"/>
              </a:rPr>
              <a:t>16 Unique Reaction Types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86391">
            <a:off x="15168139" y="-3637818"/>
            <a:ext cx="8707516" cy="8707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2298994" y="9825742"/>
            <a:ext cx="5137737" cy="0"/>
          </a:xfrm>
          <a:prstGeom prst="line">
            <a:avLst/>
          </a:prstGeom>
          <a:ln cap="rnd" w="85725">
            <a:solidFill>
              <a:srgbClr val="2A0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-90449" y="9387592"/>
            <a:ext cx="5858386" cy="0"/>
          </a:xfrm>
          <a:prstGeom prst="line">
            <a:avLst/>
          </a:prstGeom>
          <a:ln cap="rnd" w="38100">
            <a:solidFill>
              <a:srgbClr val="2A00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17451" y="3113844"/>
            <a:ext cx="7750863" cy="6711898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865" t="0" r="-1486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076325"/>
            <a:ext cx="5764372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9"/>
              </a:lnSpc>
            </a:pPr>
            <a:r>
              <a:rPr lang="en-US" sz="7800">
                <a:solidFill>
                  <a:srgbClr val="770B7B"/>
                </a:solidFill>
                <a:latin typeface="Libre Franklin Bold"/>
              </a:rPr>
              <a:t>Summary</a:t>
            </a:r>
          </a:p>
        </p:txBody>
      </p:sp>
      <p:grpSp>
        <p:nvGrpSpPr>
          <p:cNvPr name="Group 10" id="10"/>
          <p:cNvGrpSpPr/>
          <p:nvPr/>
        </p:nvGrpSpPr>
        <p:grpSpPr>
          <a:xfrm rot="4501349">
            <a:off x="16070159" y="6120776"/>
            <a:ext cx="8707516" cy="87075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AA6DD">
                <a:alpha val="6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62260" y="2634228"/>
            <a:ext cx="11628559" cy="457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825" indent="-410413" lvl="1">
              <a:lnSpc>
                <a:spcPts val="4562"/>
              </a:lnSpc>
              <a:buFont typeface="Arial"/>
              <a:buChar char="•"/>
            </a:pPr>
            <a:r>
              <a:rPr lang="en-US" sz="3801">
                <a:solidFill>
                  <a:srgbClr val="770B7B"/>
                </a:solidFill>
                <a:latin typeface="Libre Franklin Light"/>
              </a:rPr>
              <a:t>There are</a:t>
            </a:r>
            <a:r>
              <a:rPr lang="en-US" sz="3801">
                <a:solidFill>
                  <a:srgbClr val="770B7B"/>
                </a:solidFill>
                <a:latin typeface="Libre Franklin Light Bold"/>
              </a:rPr>
              <a:t> 16</a:t>
            </a:r>
            <a:r>
              <a:rPr lang="en-US" sz="3801">
                <a:solidFill>
                  <a:srgbClr val="770B7B"/>
                </a:solidFill>
                <a:latin typeface="Libre Franklin Light"/>
              </a:rPr>
              <a:t> Unique content categories</a:t>
            </a:r>
          </a:p>
          <a:p>
            <a:pPr algn="just">
              <a:lnSpc>
                <a:spcPts val="4562"/>
              </a:lnSpc>
            </a:pPr>
          </a:p>
          <a:p>
            <a:pPr algn="just" marL="820825" indent="-410413" lvl="1">
              <a:lnSpc>
                <a:spcPts val="4562"/>
              </a:lnSpc>
              <a:buFont typeface="Arial"/>
              <a:buChar char="•"/>
            </a:pPr>
            <a:r>
              <a:rPr lang="en-US" sz="3801">
                <a:solidFill>
                  <a:srgbClr val="770B7B"/>
                </a:solidFill>
                <a:latin typeface="Libre Franklin Light"/>
              </a:rPr>
              <a:t>Animal, Science, Healthy Food, Technology, Food are the top 5 content Categories</a:t>
            </a:r>
          </a:p>
          <a:p>
            <a:pPr algn="just">
              <a:lnSpc>
                <a:spcPts val="4562"/>
              </a:lnSpc>
            </a:pPr>
          </a:p>
          <a:p>
            <a:pPr algn="just" marL="820825" indent="-410413" lvl="1">
              <a:lnSpc>
                <a:spcPts val="4562"/>
              </a:lnSpc>
              <a:buFont typeface="Arial"/>
              <a:buChar char="•"/>
            </a:pPr>
            <a:r>
              <a:rPr lang="en-US" sz="3801">
                <a:solidFill>
                  <a:srgbClr val="770B7B"/>
                </a:solidFill>
                <a:latin typeface="Libre Franklin Light"/>
              </a:rPr>
              <a:t>May is the month with most Post</a:t>
            </a:r>
          </a:p>
          <a:p>
            <a:pPr algn="just">
              <a:lnSpc>
                <a:spcPts val="4562"/>
              </a:lnSpc>
            </a:pPr>
          </a:p>
          <a:p>
            <a:pPr algn="just" marL="820825" indent="-410413" lvl="1">
              <a:lnSpc>
                <a:spcPts val="4562"/>
              </a:lnSpc>
              <a:buFont typeface="Arial"/>
              <a:buChar char="•"/>
            </a:pPr>
            <a:r>
              <a:rPr lang="en-US" sz="3801">
                <a:solidFill>
                  <a:srgbClr val="770B7B"/>
                </a:solidFill>
                <a:latin typeface="Libre Franklin Light"/>
              </a:rPr>
              <a:t>Heart is the Most used Reaction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56298" y="0"/>
            <a:ext cx="6731702" cy="10287000"/>
            <a:chOff x="0" y="0"/>
            <a:chExt cx="897560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187" t="0" r="28187" b="0"/>
            <a:stretch>
              <a:fillRect/>
            </a:stretch>
          </p:blipFill>
          <p:spPr>
            <a:xfrm flipH="false" flipV="false">
              <a:off x="0" y="0"/>
              <a:ext cx="897560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868515" y="1217916"/>
            <a:ext cx="5375565" cy="4703619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68515" y="5912010"/>
            <a:ext cx="3429453" cy="3000771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58235" y="6986759"/>
            <a:ext cx="3815247" cy="3338341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-282470"/>
            <a:ext cx="3294623" cy="2882795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68515" y="1057275"/>
            <a:ext cx="1684188" cy="3086100"/>
            <a:chOff x="0" y="0"/>
            <a:chExt cx="443572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115346" y="8344950"/>
            <a:ext cx="9357239" cy="1083328"/>
            <a:chOff x="0" y="0"/>
            <a:chExt cx="2464458" cy="2853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64458" cy="285321"/>
            </a:xfrm>
            <a:custGeom>
              <a:avLst/>
              <a:gdLst/>
              <a:ahLst/>
              <a:cxnLst/>
              <a:rect r="r" b="b" t="t" l="l"/>
              <a:pathLst>
                <a:path h="285321" w="2464458">
                  <a:moveTo>
                    <a:pt x="0" y="0"/>
                  </a:moveTo>
                  <a:lnTo>
                    <a:pt x="2464458" y="0"/>
                  </a:lnTo>
                  <a:lnTo>
                    <a:pt x="2464458" y="285321"/>
                  </a:lnTo>
                  <a:lnTo>
                    <a:pt x="0" y="285321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08545" y="7334250"/>
            <a:ext cx="1684188" cy="3086100"/>
            <a:chOff x="0" y="0"/>
            <a:chExt cx="443572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897045" y="396804"/>
            <a:ext cx="689694" cy="1263793"/>
            <a:chOff x="0" y="0"/>
            <a:chExt cx="443572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454306" y="9655104"/>
            <a:ext cx="689694" cy="1263793"/>
            <a:chOff x="0" y="0"/>
            <a:chExt cx="443572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8799153" y="5902485"/>
            <a:ext cx="3498815" cy="166194"/>
          </a:xfrm>
          <a:custGeom>
            <a:avLst/>
            <a:gdLst/>
            <a:ahLst/>
            <a:cxnLst/>
            <a:rect r="r" b="b" t="t" l="l"/>
            <a:pathLst>
              <a:path h="166194" w="3498815">
                <a:moveTo>
                  <a:pt x="0" y="0"/>
                </a:moveTo>
                <a:lnTo>
                  <a:pt x="3498815" y="0"/>
                </a:lnTo>
                <a:lnTo>
                  <a:pt x="3498815" y="166193"/>
                </a:lnTo>
                <a:lnTo>
                  <a:pt x="0" y="16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28700" y="2819120"/>
            <a:ext cx="6163607" cy="298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50"/>
              </a:lnSpc>
            </a:pPr>
            <a:r>
              <a:rPr lang="en-US" sz="12337">
                <a:solidFill>
                  <a:srgbClr val="770B7B"/>
                </a:solidFill>
                <a:latin typeface="Libre Franklin Bold"/>
              </a:rPr>
              <a:t>Thank You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3624392">
            <a:off x="9893447" y="7949438"/>
            <a:ext cx="2497905" cy="118651"/>
          </a:xfrm>
          <a:custGeom>
            <a:avLst/>
            <a:gdLst/>
            <a:ahLst/>
            <a:cxnLst/>
            <a:rect r="r" b="b" t="t" l="l"/>
            <a:pathLst>
              <a:path h="118651" w="2497905">
                <a:moveTo>
                  <a:pt x="0" y="0"/>
                </a:moveTo>
                <a:lnTo>
                  <a:pt x="2497906" y="0"/>
                </a:lnTo>
                <a:lnTo>
                  <a:pt x="2497906" y="118651"/>
                </a:lnTo>
                <a:lnTo>
                  <a:pt x="0" y="118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3624392">
            <a:off x="10410985" y="1901881"/>
            <a:ext cx="1595347" cy="75779"/>
          </a:xfrm>
          <a:custGeom>
            <a:avLst/>
            <a:gdLst/>
            <a:ahLst/>
            <a:cxnLst/>
            <a:rect r="r" b="b" t="t" l="l"/>
            <a:pathLst>
              <a:path h="75779" w="1595347">
                <a:moveTo>
                  <a:pt x="0" y="0"/>
                </a:moveTo>
                <a:lnTo>
                  <a:pt x="1595347" y="0"/>
                </a:lnTo>
                <a:lnTo>
                  <a:pt x="1595347" y="75779"/>
                </a:lnTo>
                <a:lnTo>
                  <a:pt x="0" y="7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3650151">
            <a:off x="9273314" y="3326149"/>
            <a:ext cx="1815633" cy="86243"/>
          </a:xfrm>
          <a:custGeom>
            <a:avLst/>
            <a:gdLst/>
            <a:ahLst/>
            <a:cxnLst/>
            <a:rect r="r" b="b" t="t" l="l"/>
            <a:pathLst>
              <a:path h="86243" w="1815633">
                <a:moveTo>
                  <a:pt x="0" y="0"/>
                </a:moveTo>
                <a:lnTo>
                  <a:pt x="1815633" y="0"/>
                </a:lnTo>
                <a:lnTo>
                  <a:pt x="1815633" y="86243"/>
                </a:lnTo>
                <a:lnTo>
                  <a:pt x="0" y="86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3650151">
            <a:off x="9060240" y="1329198"/>
            <a:ext cx="740488" cy="35173"/>
          </a:xfrm>
          <a:custGeom>
            <a:avLst/>
            <a:gdLst/>
            <a:ahLst/>
            <a:cxnLst/>
            <a:rect r="r" b="b" t="t" l="l"/>
            <a:pathLst>
              <a:path h="35173" w="740488">
                <a:moveTo>
                  <a:pt x="0" y="0"/>
                </a:moveTo>
                <a:lnTo>
                  <a:pt x="740488" y="0"/>
                </a:lnTo>
                <a:lnTo>
                  <a:pt x="740488" y="35173"/>
                </a:lnTo>
                <a:lnTo>
                  <a:pt x="0" y="3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038229" y="6002003"/>
            <a:ext cx="5277127" cy="57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7"/>
              </a:lnSpc>
              <a:spcBef>
                <a:spcPct val="0"/>
              </a:spcBef>
            </a:pPr>
            <a:r>
              <a:rPr lang="en-US" sz="3362">
                <a:solidFill>
                  <a:srgbClr val="770B7B"/>
                </a:solidFill>
                <a:latin typeface="Libre Franklin Light"/>
              </a:rPr>
              <a:t>For Your Attention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8088" y="8543699"/>
            <a:ext cx="707127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Love to Take all of your questions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857250" y="490609"/>
            <a:ext cx="2573241" cy="1048596"/>
          </a:xfrm>
          <a:custGeom>
            <a:avLst/>
            <a:gdLst/>
            <a:ahLst/>
            <a:cxnLst/>
            <a:rect r="r" b="b" t="t" l="l"/>
            <a:pathLst>
              <a:path h="1048596" w="2573241">
                <a:moveTo>
                  <a:pt x="0" y="0"/>
                </a:moveTo>
                <a:lnTo>
                  <a:pt x="2573241" y="0"/>
                </a:lnTo>
                <a:lnTo>
                  <a:pt x="2573241" y="1048596"/>
                </a:lnTo>
                <a:lnTo>
                  <a:pt x="0" y="1048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20226" y="0"/>
            <a:ext cx="6731702" cy="10287000"/>
            <a:chOff x="0" y="0"/>
            <a:chExt cx="897560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187" t="0" r="28187" b="0"/>
            <a:stretch>
              <a:fillRect/>
            </a:stretch>
          </p:blipFill>
          <p:spPr>
            <a:xfrm flipH="false" flipV="false">
              <a:off x="0" y="0"/>
              <a:ext cx="897560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532444" y="1217916"/>
            <a:ext cx="5375565" cy="4703619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32444" y="5912010"/>
            <a:ext cx="3429453" cy="3000771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22163" y="6986759"/>
            <a:ext cx="3815247" cy="3338341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07928" y="-282470"/>
            <a:ext cx="3294623" cy="2882795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532444" y="1057275"/>
            <a:ext cx="1684188" cy="3086100"/>
            <a:chOff x="0" y="0"/>
            <a:chExt cx="443572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115346" y="8344950"/>
            <a:ext cx="9357239" cy="1083328"/>
            <a:chOff x="0" y="0"/>
            <a:chExt cx="2464458" cy="2853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64458" cy="285321"/>
            </a:xfrm>
            <a:custGeom>
              <a:avLst/>
              <a:gdLst/>
              <a:ahLst/>
              <a:cxnLst/>
              <a:rect r="r" b="b" t="t" l="l"/>
              <a:pathLst>
                <a:path h="285321" w="2464458">
                  <a:moveTo>
                    <a:pt x="0" y="0"/>
                  </a:moveTo>
                  <a:lnTo>
                    <a:pt x="2464458" y="0"/>
                  </a:lnTo>
                  <a:lnTo>
                    <a:pt x="2464458" y="285321"/>
                  </a:lnTo>
                  <a:lnTo>
                    <a:pt x="0" y="285321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72473" y="7334250"/>
            <a:ext cx="1684188" cy="3086100"/>
            <a:chOff x="0" y="0"/>
            <a:chExt cx="443572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560974" y="396804"/>
            <a:ext cx="689694" cy="1263793"/>
            <a:chOff x="0" y="0"/>
            <a:chExt cx="443572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6AA6D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118234" y="9655104"/>
            <a:ext cx="689694" cy="1263793"/>
            <a:chOff x="0" y="0"/>
            <a:chExt cx="443572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43572" cy="812800"/>
            </a:xfrm>
            <a:custGeom>
              <a:avLst/>
              <a:gdLst/>
              <a:ahLst/>
              <a:cxnLst/>
              <a:rect r="r" b="b" t="t" l="l"/>
              <a:pathLst>
                <a:path h="812800" w="443572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463081" y="5902485"/>
            <a:ext cx="3498815" cy="166194"/>
          </a:xfrm>
          <a:custGeom>
            <a:avLst/>
            <a:gdLst/>
            <a:ahLst/>
            <a:cxnLst/>
            <a:rect r="r" b="b" t="t" l="l"/>
            <a:pathLst>
              <a:path h="166194" w="3498815">
                <a:moveTo>
                  <a:pt x="0" y="0"/>
                </a:moveTo>
                <a:lnTo>
                  <a:pt x="3498816" y="0"/>
                </a:lnTo>
                <a:lnTo>
                  <a:pt x="3498816" y="166193"/>
                </a:lnTo>
                <a:lnTo>
                  <a:pt x="0" y="16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28700" y="2676245"/>
            <a:ext cx="8401784" cy="8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6999">
                <a:solidFill>
                  <a:srgbClr val="770B7B"/>
                </a:solidFill>
                <a:latin typeface="Libre Franklin Bold"/>
              </a:rPr>
              <a:t>Link to Excel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3624392">
            <a:off x="11557376" y="7949438"/>
            <a:ext cx="2497905" cy="118651"/>
          </a:xfrm>
          <a:custGeom>
            <a:avLst/>
            <a:gdLst/>
            <a:ahLst/>
            <a:cxnLst/>
            <a:rect r="r" b="b" t="t" l="l"/>
            <a:pathLst>
              <a:path h="118651" w="2497905">
                <a:moveTo>
                  <a:pt x="0" y="0"/>
                </a:moveTo>
                <a:lnTo>
                  <a:pt x="2497905" y="0"/>
                </a:lnTo>
                <a:lnTo>
                  <a:pt x="2497905" y="118651"/>
                </a:lnTo>
                <a:lnTo>
                  <a:pt x="0" y="118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3624392">
            <a:off x="12074913" y="1901881"/>
            <a:ext cx="1595347" cy="75779"/>
          </a:xfrm>
          <a:custGeom>
            <a:avLst/>
            <a:gdLst/>
            <a:ahLst/>
            <a:cxnLst/>
            <a:rect r="r" b="b" t="t" l="l"/>
            <a:pathLst>
              <a:path h="75779" w="1595347">
                <a:moveTo>
                  <a:pt x="0" y="0"/>
                </a:moveTo>
                <a:lnTo>
                  <a:pt x="1595348" y="0"/>
                </a:lnTo>
                <a:lnTo>
                  <a:pt x="1595348" y="75779"/>
                </a:lnTo>
                <a:lnTo>
                  <a:pt x="0" y="7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3650151">
            <a:off x="10937242" y="3326149"/>
            <a:ext cx="1815633" cy="86243"/>
          </a:xfrm>
          <a:custGeom>
            <a:avLst/>
            <a:gdLst/>
            <a:ahLst/>
            <a:cxnLst/>
            <a:rect r="r" b="b" t="t" l="l"/>
            <a:pathLst>
              <a:path h="86243" w="1815633">
                <a:moveTo>
                  <a:pt x="0" y="0"/>
                </a:moveTo>
                <a:lnTo>
                  <a:pt x="1815634" y="0"/>
                </a:lnTo>
                <a:lnTo>
                  <a:pt x="1815634" y="86243"/>
                </a:lnTo>
                <a:lnTo>
                  <a:pt x="0" y="86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3650151">
            <a:off x="10724168" y="1329198"/>
            <a:ext cx="740488" cy="35173"/>
          </a:xfrm>
          <a:custGeom>
            <a:avLst/>
            <a:gdLst/>
            <a:ahLst/>
            <a:cxnLst/>
            <a:rect r="r" b="b" t="t" l="l"/>
            <a:pathLst>
              <a:path h="35173" w="740488">
                <a:moveTo>
                  <a:pt x="0" y="0"/>
                </a:moveTo>
                <a:lnTo>
                  <a:pt x="740488" y="0"/>
                </a:lnTo>
                <a:lnTo>
                  <a:pt x="740488" y="35173"/>
                </a:lnTo>
                <a:lnTo>
                  <a:pt x="0" y="3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57250" y="490609"/>
            <a:ext cx="2573241" cy="1048596"/>
          </a:xfrm>
          <a:custGeom>
            <a:avLst/>
            <a:gdLst/>
            <a:ahLst/>
            <a:cxnLst/>
            <a:rect r="r" b="b" t="t" l="l"/>
            <a:pathLst>
              <a:path h="1048596" w="2573241">
                <a:moveTo>
                  <a:pt x="0" y="0"/>
                </a:moveTo>
                <a:lnTo>
                  <a:pt x="2573241" y="0"/>
                </a:lnTo>
                <a:lnTo>
                  <a:pt x="2573241" y="1048596"/>
                </a:lnTo>
                <a:lnTo>
                  <a:pt x="0" y="1048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17149" y="4420589"/>
            <a:ext cx="970108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6AA6DD"/>
                </a:solidFill>
                <a:latin typeface="Canva Sans"/>
                <a:hlinkClick r:id="rId6" tooltip="https://docs.google.com/spreadsheets/d/1wLvUN5Zo_9K9r6CS84-9EpD5ehLYhDu91h8N5pSne1U/edit?usp=sharing"/>
              </a:rPr>
              <a:t>https://docs.google.com/spreadsheets/d/1wLvUN5Zo_9K9r6CS84-9EpD5ehLYhDu91h8N5pSne1U/edit?usp=sharing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56403" y="2720078"/>
            <a:ext cx="1413488" cy="14134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56403" y="4847941"/>
            <a:ext cx="1413488" cy="14134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5359" y="2720078"/>
            <a:ext cx="1413488" cy="141348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5359" y="4847941"/>
            <a:ext cx="1413488" cy="14134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56403" y="6965815"/>
            <a:ext cx="1413488" cy="141348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5359" y="6965815"/>
            <a:ext cx="1413488" cy="141348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537591" y="2957649"/>
            <a:ext cx="909024" cy="938347"/>
          </a:xfrm>
          <a:custGeom>
            <a:avLst/>
            <a:gdLst/>
            <a:ahLst/>
            <a:cxnLst/>
            <a:rect r="r" b="b" t="t" l="l"/>
            <a:pathLst>
              <a:path h="938347" w="909024">
                <a:moveTo>
                  <a:pt x="0" y="0"/>
                </a:moveTo>
                <a:lnTo>
                  <a:pt x="909024" y="0"/>
                </a:lnTo>
                <a:lnTo>
                  <a:pt x="909024" y="938347"/>
                </a:lnTo>
                <a:lnTo>
                  <a:pt x="0" y="938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480441" y="5038080"/>
            <a:ext cx="1052261" cy="1052261"/>
          </a:xfrm>
          <a:custGeom>
            <a:avLst/>
            <a:gdLst/>
            <a:ahLst/>
            <a:cxnLst/>
            <a:rect r="r" b="b" t="t" l="l"/>
            <a:pathLst>
              <a:path h="1052261" w="1052261">
                <a:moveTo>
                  <a:pt x="0" y="0"/>
                </a:moveTo>
                <a:lnTo>
                  <a:pt x="1052261" y="0"/>
                </a:lnTo>
                <a:lnTo>
                  <a:pt x="1052261" y="1052261"/>
                </a:lnTo>
                <a:lnTo>
                  <a:pt x="0" y="105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672416" y="7109521"/>
            <a:ext cx="1021890" cy="1021890"/>
          </a:xfrm>
          <a:custGeom>
            <a:avLst/>
            <a:gdLst/>
            <a:ahLst/>
            <a:cxnLst/>
            <a:rect r="r" b="b" t="t" l="l"/>
            <a:pathLst>
              <a:path h="1021890" w="1021890">
                <a:moveTo>
                  <a:pt x="0" y="0"/>
                </a:moveTo>
                <a:lnTo>
                  <a:pt x="1021890" y="0"/>
                </a:lnTo>
                <a:lnTo>
                  <a:pt x="1021890" y="1021890"/>
                </a:lnTo>
                <a:lnTo>
                  <a:pt x="0" y="1021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637166" y="7150476"/>
            <a:ext cx="719761" cy="980935"/>
          </a:xfrm>
          <a:custGeom>
            <a:avLst/>
            <a:gdLst/>
            <a:ahLst/>
            <a:cxnLst/>
            <a:rect r="r" b="b" t="t" l="l"/>
            <a:pathLst>
              <a:path h="980935" w="719761">
                <a:moveTo>
                  <a:pt x="0" y="0"/>
                </a:moveTo>
                <a:lnTo>
                  <a:pt x="719761" y="0"/>
                </a:lnTo>
                <a:lnTo>
                  <a:pt x="719761" y="980935"/>
                </a:lnTo>
                <a:lnTo>
                  <a:pt x="0" y="980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621083" y="5098378"/>
            <a:ext cx="1032796" cy="1014722"/>
          </a:xfrm>
          <a:custGeom>
            <a:avLst/>
            <a:gdLst/>
            <a:ahLst/>
            <a:cxnLst/>
            <a:rect r="r" b="b" t="t" l="l"/>
            <a:pathLst>
              <a:path h="1014722" w="1032796">
                <a:moveTo>
                  <a:pt x="0" y="0"/>
                </a:moveTo>
                <a:lnTo>
                  <a:pt x="1032796" y="0"/>
                </a:lnTo>
                <a:lnTo>
                  <a:pt x="1032796" y="1014722"/>
                </a:lnTo>
                <a:lnTo>
                  <a:pt x="0" y="10147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768524" y="3086100"/>
            <a:ext cx="737913" cy="761716"/>
          </a:xfrm>
          <a:custGeom>
            <a:avLst/>
            <a:gdLst/>
            <a:ahLst/>
            <a:cxnLst/>
            <a:rect r="r" b="b" t="t" l="l"/>
            <a:pathLst>
              <a:path h="761716" w="737913">
                <a:moveTo>
                  <a:pt x="0" y="0"/>
                </a:moveTo>
                <a:lnTo>
                  <a:pt x="737913" y="0"/>
                </a:lnTo>
                <a:lnTo>
                  <a:pt x="737913" y="761716"/>
                </a:lnTo>
                <a:lnTo>
                  <a:pt x="0" y="7617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099358" y="1007539"/>
            <a:ext cx="12089284" cy="102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  <a:spcBef>
                <a:spcPct val="0"/>
              </a:spcBef>
            </a:pPr>
            <a:r>
              <a:rPr lang="en-US" sz="5965">
                <a:solidFill>
                  <a:srgbClr val="770B7B"/>
                </a:solidFill>
                <a:latin typeface="Libre Franklin Bold"/>
              </a:rPr>
              <a:t>Todays Agenda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95943" y="3212914"/>
            <a:ext cx="3621781" cy="52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7"/>
              </a:lnSpc>
            </a:pPr>
            <a:r>
              <a:rPr lang="en-US" sz="3412">
                <a:solidFill>
                  <a:srgbClr val="770B7B"/>
                </a:solidFill>
                <a:latin typeface="Libre Franklin Light Bold"/>
              </a:rPr>
              <a:t>1. Project Recap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95943" y="5340777"/>
            <a:ext cx="4669330" cy="52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7"/>
              </a:lnSpc>
            </a:pPr>
            <a:r>
              <a:rPr lang="en-US" sz="3412">
                <a:solidFill>
                  <a:srgbClr val="770B7B"/>
                </a:solidFill>
                <a:latin typeface="Libre Franklin Light Bold"/>
              </a:rPr>
              <a:t>3. The Analytics Team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86849" y="3243947"/>
            <a:ext cx="4426406" cy="52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7"/>
              </a:lnSpc>
            </a:pPr>
            <a:r>
              <a:rPr lang="en-US" sz="3412">
                <a:solidFill>
                  <a:srgbClr val="770B7B"/>
                </a:solidFill>
                <a:latin typeface="Libre Franklin Light Bold"/>
              </a:rPr>
              <a:t>2. Problem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86849" y="5340777"/>
            <a:ext cx="4143700" cy="52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7"/>
              </a:lnSpc>
            </a:pPr>
            <a:r>
              <a:rPr lang="en-US" sz="3412">
                <a:solidFill>
                  <a:srgbClr val="770B7B"/>
                </a:solidFill>
                <a:latin typeface="Libre Franklin Light Bold"/>
              </a:rPr>
              <a:t>4. Process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95943" y="7458651"/>
            <a:ext cx="4339419" cy="52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7"/>
              </a:lnSpc>
            </a:pPr>
            <a:r>
              <a:rPr lang="en-US" sz="3412">
                <a:solidFill>
                  <a:srgbClr val="770B7B"/>
                </a:solidFill>
                <a:latin typeface="Libre Franklin Light Bold"/>
              </a:rPr>
              <a:t>5. Insight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86849" y="7458651"/>
            <a:ext cx="4143700" cy="52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7"/>
              </a:lnSpc>
            </a:pPr>
            <a:r>
              <a:rPr lang="en-US" sz="3412">
                <a:solidFill>
                  <a:srgbClr val="770B7B"/>
                </a:solidFill>
                <a:latin typeface="Libre Franklin Light Bold"/>
              </a:rPr>
              <a:t>6. Summary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86473" y="-899487"/>
            <a:ext cx="8180856" cy="7973963"/>
            <a:chOff x="0" y="0"/>
            <a:chExt cx="2154629" cy="2100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4629" cy="2100138"/>
            </a:xfrm>
            <a:custGeom>
              <a:avLst/>
              <a:gdLst/>
              <a:ahLst/>
              <a:cxnLst/>
              <a:rect r="r" b="b" t="t" l="l"/>
              <a:pathLst>
                <a:path h="2100138" w="2154629">
                  <a:moveTo>
                    <a:pt x="0" y="0"/>
                  </a:moveTo>
                  <a:lnTo>
                    <a:pt x="2154629" y="0"/>
                  </a:lnTo>
                  <a:lnTo>
                    <a:pt x="2154629" y="2100138"/>
                  </a:lnTo>
                  <a:lnTo>
                    <a:pt x="0" y="2100138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776138" y="3872865"/>
            <a:ext cx="8401527" cy="8401493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160" t="0" r="-3016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24740"/>
            <a:ext cx="8319679" cy="102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51"/>
              </a:lnSpc>
              <a:spcBef>
                <a:spcPct val="0"/>
              </a:spcBef>
            </a:pPr>
            <a:r>
              <a:rPr lang="en-US" sz="5965">
                <a:solidFill>
                  <a:srgbClr val="770B7B"/>
                </a:solidFill>
                <a:latin typeface="Libre Franklin Bold"/>
              </a:rPr>
              <a:t>Project Recap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30395"/>
            <a:ext cx="8311149" cy="22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7"/>
              </a:lnSpc>
              <a:spcBef>
                <a:spcPct val="0"/>
              </a:spcBef>
            </a:pPr>
            <a:r>
              <a:rPr lang="en-US" sz="3198">
                <a:solidFill>
                  <a:srgbClr val="770B7B"/>
                </a:solidFill>
                <a:latin typeface="Libre Franklin Light"/>
              </a:rPr>
              <a:t>Social buzz is a fast-growing technology unicorn that needs to adapt quickly to its global scale. Accenture has begun a 3-month POC focusing on these tasks: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2851" y="5643480"/>
            <a:ext cx="8311149" cy="2795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479" indent="-345239" lvl="1">
              <a:lnSpc>
                <a:spcPts val="4477"/>
              </a:lnSpc>
              <a:buFont typeface="Arial"/>
              <a:buChar char="•"/>
            </a:pPr>
            <a:r>
              <a:rPr lang="en-US" sz="3198">
                <a:solidFill>
                  <a:srgbClr val="770B7B"/>
                </a:solidFill>
                <a:latin typeface="Libre Franklin Light"/>
              </a:rPr>
              <a:t>An Audit of Social Buzz's Big Data Practice</a:t>
            </a:r>
          </a:p>
          <a:p>
            <a:pPr marL="690479" indent="-345239" lvl="1">
              <a:lnSpc>
                <a:spcPts val="4477"/>
              </a:lnSpc>
              <a:buFont typeface="Arial"/>
              <a:buChar char="•"/>
            </a:pPr>
            <a:r>
              <a:rPr lang="en-US" sz="3198">
                <a:solidFill>
                  <a:srgbClr val="770B7B"/>
                </a:solidFill>
                <a:latin typeface="Libre Franklin Light"/>
              </a:rPr>
              <a:t>Recommendations for a Successful IPO</a:t>
            </a:r>
          </a:p>
          <a:p>
            <a:pPr marL="690479" indent="-345239" lvl="1">
              <a:lnSpc>
                <a:spcPts val="4477"/>
              </a:lnSpc>
              <a:buFont typeface="Arial"/>
              <a:buChar char="•"/>
            </a:pPr>
            <a:r>
              <a:rPr lang="en-US" sz="3198">
                <a:solidFill>
                  <a:srgbClr val="770B7B"/>
                </a:solidFill>
                <a:latin typeface="Libre Franklin Light"/>
              </a:rPr>
              <a:t>Analysis to find Social Buzz's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66603" y="0"/>
            <a:ext cx="7458066" cy="10287000"/>
            <a:chOff x="0" y="0"/>
            <a:chExt cx="994408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833" t="0" r="25833" b="0"/>
            <a:stretch>
              <a:fillRect/>
            </a:stretch>
          </p:blipFill>
          <p:spPr>
            <a:xfrm flipH="false" flipV="false">
              <a:off x="0" y="0"/>
              <a:ext cx="9944088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2700000">
            <a:off x="-1405779" y="3626867"/>
            <a:ext cx="2655539" cy="12018891"/>
            <a:chOff x="0" y="0"/>
            <a:chExt cx="699401" cy="31654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9401" cy="3165469"/>
            </a:xfrm>
            <a:custGeom>
              <a:avLst/>
              <a:gdLst/>
              <a:ahLst/>
              <a:cxnLst/>
              <a:rect r="r" b="b" t="t" l="l"/>
              <a:pathLst>
                <a:path h="3165469" w="699401">
                  <a:moveTo>
                    <a:pt x="0" y="0"/>
                  </a:moveTo>
                  <a:lnTo>
                    <a:pt x="699401" y="0"/>
                  </a:lnTo>
                  <a:lnTo>
                    <a:pt x="699401" y="3165469"/>
                  </a:lnTo>
                  <a:lnTo>
                    <a:pt x="0" y="3165469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2700000">
            <a:off x="1324489" y="2835248"/>
            <a:ext cx="416505" cy="12018891"/>
            <a:chOff x="0" y="0"/>
            <a:chExt cx="109697" cy="31654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697" cy="3165469"/>
            </a:xfrm>
            <a:custGeom>
              <a:avLst/>
              <a:gdLst/>
              <a:ahLst/>
              <a:cxnLst/>
              <a:rect r="r" b="b" t="t" l="l"/>
              <a:pathLst>
                <a:path h="3165469" w="109697">
                  <a:moveTo>
                    <a:pt x="0" y="0"/>
                  </a:moveTo>
                  <a:lnTo>
                    <a:pt x="109697" y="0"/>
                  </a:lnTo>
                  <a:lnTo>
                    <a:pt x="109697" y="3165469"/>
                  </a:lnTo>
                  <a:lnTo>
                    <a:pt x="0" y="3165469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873242"/>
            <a:ext cx="9801234" cy="277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479" indent="-345239" lvl="1">
              <a:lnSpc>
                <a:spcPts val="7611"/>
              </a:lnSpc>
              <a:buFont typeface="Arial"/>
              <a:buChar char="•"/>
            </a:pPr>
            <a:r>
              <a:rPr lang="en-US" sz="3198">
                <a:solidFill>
                  <a:srgbClr val="770B7B"/>
                </a:solidFill>
                <a:latin typeface="Libre Franklin Light"/>
              </a:rPr>
              <a:t>Over 500 Million Active Monthly Users</a:t>
            </a:r>
          </a:p>
          <a:p>
            <a:pPr marL="690479" indent="-345239" lvl="1">
              <a:lnSpc>
                <a:spcPts val="7611"/>
              </a:lnSpc>
              <a:buFont typeface="Arial"/>
              <a:buChar char="•"/>
            </a:pPr>
            <a:r>
              <a:rPr lang="en-US" sz="3198">
                <a:solidFill>
                  <a:srgbClr val="770B7B"/>
                </a:solidFill>
                <a:latin typeface="Libre Franklin Light"/>
              </a:rPr>
              <a:t>100,000 pieces of content every day! </a:t>
            </a:r>
          </a:p>
          <a:p>
            <a:pPr marL="690479" indent="-345239" lvl="1">
              <a:lnSpc>
                <a:spcPts val="7611"/>
              </a:lnSpc>
              <a:buFont typeface="Arial"/>
              <a:buChar char="•"/>
            </a:pPr>
            <a:r>
              <a:rPr lang="en-US" sz="3198">
                <a:solidFill>
                  <a:srgbClr val="770B7B"/>
                </a:solidFill>
                <a:latin typeface="Libre Franklin Light"/>
              </a:rPr>
              <a:t>36 Million Pieces of content per year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095432"/>
            <a:ext cx="9322081" cy="100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7"/>
              </a:lnSpc>
              <a:spcBef>
                <a:spcPct val="0"/>
              </a:spcBef>
            </a:pPr>
            <a:r>
              <a:rPr lang="en-US" sz="5891">
                <a:solidFill>
                  <a:srgbClr val="770B7B"/>
                </a:solidFill>
                <a:latin typeface="Libre Franklin Bold"/>
              </a:rPr>
              <a:t>Problem ?</a:t>
            </a:r>
          </a:p>
        </p:txBody>
      </p:sp>
      <p:grpSp>
        <p:nvGrpSpPr>
          <p:cNvPr name="Group 12" id="12"/>
          <p:cNvGrpSpPr/>
          <p:nvPr/>
        </p:nvGrpSpPr>
        <p:grpSpPr>
          <a:xfrm rot="-2700000">
            <a:off x="11115549" y="-2346846"/>
            <a:ext cx="709096" cy="3661737"/>
            <a:chOff x="0" y="0"/>
            <a:chExt cx="186758" cy="9644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6758" cy="964408"/>
            </a:xfrm>
            <a:custGeom>
              <a:avLst/>
              <a:gdLst/>
              <a:ahLst/>
              <a:cxnLst/>
              <a:rect r="r" b="b" t="t" l="l"/>
              <a:pathLst>
                <a:path h="964408" w="186758">
                  <a:moveTo>
                    <a:pt x="0" y="0"/>
                  </a:moveTo>
                  <a:lnTo>
                    <a:pt x="186758" y="0"/>
                  </a:lnTo>
                  <a:lnTo>
                    <a:pt x="186758" y="964408"/>
                  </a:lnTo>
                  <a:lnTo>
                    <a:pt x="0" y="964408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2700000">
            <a:off x="12405864" y="8972754"/>
            <a:ext cx="709096" cy="3661737"/>
            <a:chOff x="0" y="0"/>
            <a:chExt cx="186758" cy="9644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758" cy="964408"/>
            </a:xfrm>
            <a:custGeom>
              <a:avLst/>
              <a:gdLst/>
              <a:ahLst/>
              <a:cxnLst/>
              <a:rect r="r" b="b" t="t" l="l"/>
              <a:pathLst>
                <a:path h="964408" w="186758">
                  <a:moveTo>
                    <a:pt x="0" y="0"/>
                  </a:moveTo>
                  <a:lnTo>
                    <a:pt x="186758" y="0"/>
                  </a:lnTo>
                  <a:lnTo>
                    <a:pt x="186758" y="964408"/>
                  </a:lnTo>
                  <a:lnTo>
                    <a:pt x="0" y="964408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13855" y="6066417"/>
            <a:ext cx="9801234" cy="85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11"/>
              </a:lnSpc>
            </a:pPr>
            <a:r>
              <a:rPr lang="en-US" sz="3198">
                <a:solidFill>
                  <a:srgbClr val="770B7B"/>
                </a:solidFill>
                <a:latin typeface="Libre Franklin Light"/>
              </a:rPr>
              <a:t>How can this data be capitalized?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3855" y="7664229"/>
            <a:ext cx="980123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770B7B"/>
                </a:solidFill>
                <a:latin typeface="Canva Sans"/>
              </a:rPr>
              <a:t>Analysis to find Social Buzz's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9388" y="2885018"/>
            <a:ext cx="6629154" cy="1344739"/>
            <a:chOff x="0" y="0"/>
            <a:chExt cx="1745950" cy="354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5950" cy="354170"/>
            </a:xfrm>
            <a:custGeom>
              <a:avLst/>
              <a:gdLst/>
              <a:ahLst/>
              <a:cxnLst/>
              <a:rect r="r" b="b" t="t" l="l"/>
              <a:pathLst>
                <a:path h="354170" w="1745950">
                  <a:moveTo>
                    <a:pt x="0" y="0"/>
                  </a:moveTo>
                  <a:lnTo>
                    <a:pt x="1745950" y="0"/>
                  </a:lnTo>
                  <a:lnTo>
                    <a:pt x="1745950" y="354170"/>
                  </a:lnTo>
                  <a:lnTo>
                    <a:pt x="0" y="35417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8653" y="2594433"/>
            <a:ext cx="1842225" cy="184221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136" t="-1180" r="-20299" b="-235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829388" y="5131976"/>
            <a:ext cx="6629154" cy="1344739"/>
            <a:chOff x="0" y="0"/>
            <a:chExt cx="1745950" cy="354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5950" cy="354170"/>
            </a:xfrm>
            <a:custGeom>
              <a:avLst/>
              <a:gdLst/>
              <a:ahLst/>
              <a:cxnLst/>
              <a:rect r="r" b="b" t="t" l="l"/>
              <a:pathLst>
                <a:path h="354170" w="1745950">
                  <a:moveTo>
                    <a:pt x="0" y="0"/>
                  </a:moveTo>
                  <a:lnTo>
                    <a:pt x="1745950" y="0"/>
                  </a:lnTo>
                  <a:lnTo>
                    <a:pt x="1745950" y="354170"/>
                  </a:lnTo>
                  <a:lnTo>
                    <a:pt x="0" y="35417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878653" y="4806313"/>
            <a:ext cx="1842225" cy="184221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1039052" y="7298636"/>
            <a:ext cx="6629154" cy="1344739"/>
            <a:chOff x="0" y="0"/>
            <a:chExt cx="1745950" cy="354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5950" cy="354170"/>
            </a:xfrm>
            <a:custGeom>
              <a:avLst/>
              <a:gdLst/>
              <a:ahLst/>
              <a:cxnLst/>
              <a:rect r="r" b="b" t="t" l="l"/>
              <a:pathLst>
                <a:path h="354170" w="1745950">
                  <a:moveTo>
                    <a:pt x="0" y="0"/>
                  </a:moveTo>
                  <a:lnTo>
                    <a:pt x="1745950" y="0"/>
                  </a:lnTo>
                  <a:lnTo>
                    <a:pt x="1745950" y="354170"/>
                  </a:lnTo>
                  <a:lnTo>
                    <a:pt x="0" y="35417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878653" y="7021322"/>
            <a:ext cx="1842225" cy="1842218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7672" r="0" b="-767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249366" y="709812"/>
            <a:ext cx="11789268" cy="125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9"/>
              </a:lnSpc>
              <a:spcBef>
                <a:spcPct val="0"/>
              </a:spcBef>
            </a:pPr>
            <a:r>
              <a:rPr lang="en-US" sz="7363">
                <a:solidFill>
                  <a:srgbClr val="770B7B"/>
                </a:solidFill>
                <a:latin typeface="Libre Franklin Bold"/>
              </a:rPr>
              <a:t>The Analytics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93588" y="3110531"/>
            <a:ext cx="3763047" cy="58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8"/>
              </a:lnSpc>
            </a:pPr>
            <a:r>
              <a:rPr lang="en-US" sz="3811">
                <a:solidFill>
                  <a:srgbClr val="770B7B"/>
                </a:solidFill>
                <a:latin typeface="Libre Franklin Light"/>
              </a:rPr>
              <a:t>Andrew Fleming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93588" y="3589611"/>
            <a:ext cx="6000755" cy="52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3447">
                <a:solidFill>
                  <a:srgbClr val="770B7B"/>
                </a:solidFill>
                <a:latin typeface="Libre Franklin Light"/>
              </a:rPr>
              <a:t>Chief Technical Architect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93588" y="5407162"/>
            <a:ext cx="6372338" cy="58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8"/>
              </a:lnSpc>
            </a:pPr>
            <a:r>
              <a:rPr lang="en-US" sz="3811">
                <a:solidFill>
                  <a:srgbClr val="770B7B"/>
                </a:solidFill>
                <a:latin typeface="Libre Franklin Light"/>
              </a:rPr>
              <a:t>Marcus Rompton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93588" y="5886242"/>
            <a:ext cx="6000755" cy="52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3447">
                <a:solidFill>
                  <a:srgbClr val="770B7B"/>
                </a:solidFill>
                <a:latin typeface="Libre Franklin Light"/>
              </a:rPr>
              <a:t>Senior Principle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93588" y="7545246"/>
            <a:ext cx="7631996" cy="58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8"/>
              </a:lnSpc>
            </a:pPr>
            <a:r>
              <a:rPr lang="en-US" sz="3811">
                <a:solidFill>
                  <a:srgbClr val="770B7B"/>
                </a:solidFill>
                <a:latin typeface="Libre Franklin Light"/>
              </a:rPr>
              <a:t>Muhammad Sabeeh Waqas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93588" y="8024327"/>
            <a:ext cx="3278825" cy="52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3447">
                <a:solidFill>
                  <a:srgbClr val="770B7B"/>
                </a:solidFill>
                <a:latin typeface="Libre Franklin Light"/>
              </a:rPr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31877" y="3182987"/>
            <a:ext cx="3086100" cy="2652117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59903" y="4509046"/>
            <a:ext cx="3086100" cy="2652117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02673" y="3125837"/>
            <a:ext cx="3086100" cy="2652117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61971" y="4509046"/>
            <a:ext cx="3086100" cy="265211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94853" y="3125837"/>
            <a:ext cx="3086100" cy="2652117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925580" y="3728476"/>
            <a:ext cx="1498694" cy="1561140"/>
          </a:xfrm>
          <a:custGeom>
            <a:avLst/>
            <a:gdLst/>
            <a:ahLst/>
            <a:cxnLst/>
            <a:rect r="r" b="b" t="t" l="l"/>
            <a:pathLst>
              <a:path h="1561140" w="1498694">
                <a:moveTo>
                  <a:pt x="0" y="0"/>
                </a:moveTo>
                <a:lnTo>
                  <a:pt x="1498694" y="0"/>
                </a:lnTo>
                <a:lnTo>
                  <a:pt x="1498694" y="1561140"/>
                </a:lnTo>
                <a:lnTo>
                  <a:pt x="0" y="156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92433" y="5031677"/>
            <a:ext cx="1621038" cy="1606854"/>
          </a:xfrm>
          <a:custGeom>
            <a:avLst/>
            <a:gdLst/>
            <a:ahLst/>
            <a:cxnLst/>
            <a:rect r="r" b="b" t="t" l="l"/>
            <a:pathLst>
              <a:path h="1606854" w="1621038">
                <a:moveTo>
                  <a:pt x="0" y="0"/>
                </a:moveTo>
                <a:lnTo>
                  <a:pt x="1621039" y="0"/>
                </a:lnTo>
                <a:lnTo>
                  <a:pt x="1621039" y="1606854"/>
                </a:lnTo>
                <a:lnTo>
                  <a:pt x="0" y="1606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65153" y="3671326"/>
            <a:ext cx="1561140" cy="1561140"/>
          </a:xfrm>
          <a:custGeom>
            <a:avLst/>
            <a:gdLst/>
            <a:ahLst/>
            <a:cxnLst/>
            <a:rect r="r" b="b" t="t" l="l"/>
            <a:pathLst>
              <a:path h="1561140" w="1561140">
                <a:moveTo>
                  <a:pt x="0" y="0"/>
                </a:moveTo>
                <a:lnTo>
                  <a:pt x="1561140" y="0"/>
                </a:lnTo>
                <a:lnTo>
                  <a:pt x="1561140" y="1561140"/>
                </a:lnTo>
                <a:lnTo>
                  <a:pt x="0" y="1561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36844" y="5066928"/>
            <a:ext cx="1536353" cy="1536353"/>
          </a:xfrm>
          <a:custGeom>
            <a:avLst/>
            <a:gdLst/>
            <a:ahLst/>
            <a:cxnLst/>
            <a:rect r="r" b="b" t="t" l="l"/>
            <a:pathLst>
              <a:path h="1536353" w="1536353">
                <a:moveTo>
                  <a:pt x="0" y="0"/>
                </a:moveTo>
                <a:lnTo>
                  <a:pt x="1536353" y="0"/>
                </a:lnTo>
                <a:lnTo>
                  <a:pt x="1536353" y="1536353"/>
                </a:lnTo>
                <a:lnTo>
                  <a:pt x="0" y="1536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746029" y="3679310"/>
            <a:ext cx="1783747" cy="1545171"/>
          </a:xfrm>
          <a:custGeom>
            <a:avLst/>
            <a:gdLst/>
            <a:ahLst/>
            <a:cxnLst/>
            <a:rect r="r" b="b" t="t" l="l"/>
            <a:pathLst>
              <a:path h="1545171" w="1783747">
                <a:moveTo>
                  <a:pt x="0" y="0"/>
                </a:moveTo>
                <a:lnTo>
                  <a:pt x="1783747" y="0"/>
                </a:lnTo>
                <a:lnTo>
                  <a:pt x="1783747" y="1545171"/>
                </a:lnTo>
                <a:lnTo>
                  <a:pt x="0" y="15451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678373" y="283748"/>
            <a:ext cx="10934700" cy="102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  <a:spcBef>
                <a:spcPct val="0"/>
              </a:spcBef>
            </a:pPr>
            <a:r>
              <a:rPr lang="en-US" sz="5965">
                <a:solidFill>
                  <a:srgbClr val="770B7B"/>
                </a:solidFill>
                <a:latin typeface="Libre Franklin Bold"/>
              </a:rPr>
              <a:t>Process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31877" y="6116954"/>
            <a:ext cx="2788948" cy="91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2929">
                <a:solidFill>
                  <a:srgbClr val="770B7B"/>
                </a:solidFill>
                <a:latin typeface="Libre Franklin Light"/>
              </a:rPr>
              <a:t>Data Understanding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27652" y="7409355"/>
            <a:ext cx="2750602" cy="45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2929">
                <a:solidFill>
                  <a:srgbClr val="770B7B"/>
                </a:solidFill>
                <a:latin typeface="Libre Franklin Light"/>
              </a:rPr>
              <a:t>Data Cleaning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70422" y="6081066"/>
            <a:ext cx="2750602" cy="45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2929">
                <a:solidFill>
                  <a:srgbClr val="770B7B"/>
                </a:solidFill>
                <a:latin typeface="Libre Franklin Light"/>
              </a:rPr>
              <a:t>Data Modelling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29720" y="7466505"/>
            <a:ext cx="2750602" cy="45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2929">
                <a:solidFill>
                  <a:srgbClr val="770B7B"/>
                </a:solidFill>
                <a:latin typeface="Libre Franklin Light"/>
              </a:rPr>
              <a:t>Data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62602" y="6081066"/>
            <a:ext cx="2750602" cy="45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2929">
                <a:solidFill>
                  <a:srgbClr val="770B7B"/>
                </a:solidFill>
                <a:latin typeface="Libre Franklin Light"/>
              </a:rPr>
              <a:t>Insights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3886" y="609600"/>
            <a:ext cx="727861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2A0030"/>
                </a:solidFill>
                <a:latin typeface="Libre Franklin Bold"/>
              </a:rPr>
              <a:t>Insights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38625"/>
            <a:ext cx="7278614" cy="297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Animal </a:t>
            </a:r>
          </a:p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Science </a:t>
            </a:r>
          </a:p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Healthy eating</a:t>
            </a:r>
          </a:p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technology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food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021285" y="814999"/>
            <a:ext cx="11214187" cy="8957651"/>
            <a:chOff x="0" y="0"/>
            <a:chExt cx="14952249" cy="11943534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3162388" y="0"/>
              <a:ext cx="11439258" cy="11289710"/>
              <a:chOff x="0" y="0"/>
              <a:chExt cx="11909821" cy="1175412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-6350" y="0"/>
                <a:ext cx="11922520" cy="11754121"/>
              </a:xfrm>
              <a:custGeom>
                <a:avLst/>
                <a:gdLst/>
                <a:ahLst/>
                <a:cxnLst/>
                <a:rect r="r" b="b" t="t" l="l"/>
                <a:pathLst>
                  <a:path h="11754121" w="1192252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1754121"/>
                    </a:lnTo>
                    <a:lnTo>
                      <a:pt x="0" y="11754121"/>
                    </a:lnTo>
                    <a:close/>
                    <a:moveTo>
                      <a:pt x="3969940" y="0"/>
                    </a:moveTo>
                    <a:lnTo>
                      <a:pt x="3982640" y="0"/>
                    </a:lnTo>
                    <a:lnTo>
                      <a:pt x="3982640" y="11754121"/>
                    </a:lnTo>
                    <a:lnTo>
                      <a:pt x="3969940" y="11754121"/>
                    </a:lnTo>
                    <a:close/>
                    <a:moveTo>
                      <a:pt x="7939880" y="0"/>
                    </a:moveTo>
                    <a:lnTo>
                      <a:pt x="7952580" y="0"/>
                    </a:lnTo>
                    <a:lnTo>
                      <a:pt x="7952580" y="11754121"/>
                    </a:lnTo>
                    <a:lnTo>
                      <a:pt x="7939880" y="11754121"/>
                    </a:lnTo>
                    <a:close/>
                    <a:moveTo>
                      <a:pt x="11909820" y="0"/>
                    </a:moveTo>
                    <a:lnTo>
                      <a:pt x="11922520" y="0"/>
                    </a:lnTo>
                    <a:lnTo>
                      <a:pt x="11922520" y="11754121"/>
                    </a:lnTo>
                    <a:lnTo>
                      <a:pt x="11909820" y="11754121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2921092" y="11437256"/>
              <a:ext cx="482592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0k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626109" y="11437256"/>
              <a:ext cx="698729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25k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420612" y="11437256"/>
              <a:ext cx="735896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50k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251043" y="11437256"/>
              <a:ext cx="701207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75k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30559" y="49392"/>
              <a:ext cx="1336658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Animal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45108" y="758527"/>
              <a:ext cx="1522109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Science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72935" y="1467661"/>
              <a:ext cx="2694281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Healthy eating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50953" y="2176796"/>
              <a:ext cx="2216264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Technology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950952" y="2885931"/>
              <a:ext cx="1016264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Food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50508" y="3595066"/>
              <a:ext cx="1416709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Culture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49110" y="4304201"/>
              <a:ext cx="1218106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Travel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76302" y="5013336"/>
              <a:ext cx="1590914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Cooking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09783" y="5722471"/>
              <a:ext cx="1357433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Soccer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61817" y="6431606"/>
              <a:ext cx="1905400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Education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564040" y="7140741"/>
              <a:ext cx="1403176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Fitness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279479" y="7849876"/>
              <a:ext cx="1687738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Studying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940088" y="8559010"/>
              <a:ext cx="1027128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Dogs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665628" y="9268145"/>
              <a:ext cx="1301588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Tennis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071156" y="9977280"/>
              <a:ext cx="1896060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Veganism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0686415"/>
              <a:ext cx="2967216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Public Speaking </a:t>
              </a:r>
            </a:p>
          </p:txBody>
        </p: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3162388" y="225694"/>
              <a:ext cx="11436204" cy="10838321"/>
              <a:chOff x="0" y="234978"/>
              <a:chExt cx="11906641" cy="1128416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738306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1476611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2214917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2953223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3691529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4429834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5168140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5906446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6644751"/>
                <a:ext cx="0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7383057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8121362"/>
                <a:ext cx="0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8859669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7"/>
                    </a:lnTo>
                    <a:lnTo>
                      <a:pt x="0" y="209577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9597974"/>
                <a:ext cx="0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10336280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11074585"/>
                <a:ext cx="0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2A0030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234978"/>
                <a:ext cx="11906641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11906641">
                    <a:moveTo>
                      <a:pt x="0" y="0"/>
                    </a:moveTo>
                    <a:lnTo>
                      <a:pt x="11889874" y="0"/>
                    </a:lnTo>
                    <a:cubicBezTo>
                      <a:pt x="11894321" y="0"/>
                      <a:pt x="11898585" y="1767"/>
                      <a:pt x="11901730" y="4911"/>
                    </a:cubicBezTo>
                    <a:cubicBezTo>
                      <a:pt x="11904874" y="8055"/>
                      <a:pt x="11906641" y="12320"/>
                      <a:pt x="11906641" y="16767"/>
                    </a:cubicBezTo>
                    <a:lnTo>
                      <a:pt x="11906641" y="192812"/>
                    </a:lnTo>
                    <a:cubicBezTo>
                      <a:pt x="11906641" y="197259"/>
                      <a:pt x="11904874" y="201524"/>
                      <a:pt x="11901730" y="204668"/>
                    </a:cubicBezTo>
                    <a:cubicBezTo>
                      <a:pt x="11898585" y="207812"/>
                      <a:pt x="11894321" y="209579"/>
                      <a:pt x="11889874" y="209579"/>
                    </a:cubicBez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973284"/>
                <a:ext cx="1130321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11303210">
                    <a:moveTo>
                      <a:pt x="0" y="0"/>
                    </a:moveTo>
                    <a:lnTo>
                      <a:pt x="11286444" y="0"/>
                    </a:lnTo>
                    <a:cubicBezTo>
                      <a:pt x="11290891" y="0"/>
                      <a:pt x="11295155" y="1766"/>
                      <a:pt x="11298300" y="4911"/>
                    </a:cubicBezTo>
                    <a:cubicBezTo>
                      <a:pt x="11301444" y="8055"/>
                      <a:pt x="11303210" y="12320"/>
                      <a:pt x="11303210" y="16766"/>
                    </a:cubicBezTo>
                    <a:lnTo>
                      <a:pt x="11303210" y="192812"/>
                    </a:lnTo>
                    <a:cubicBezTo>
                      <a:pt x="11303210" y="197259"/>
                      <a:pt x="11301444" y="201523"/>
                      <a:pt x="11298300" y="204668"/>
                    </a:cubicBezTo>
                    <a:cubicBezTo>
                      <a:pt x="11295155" y="207812"/>
                      <a:pt x="11290891" y="209578"/>
                      <a:pt x="11286444" y="209578"/>
                    </a:cubicBez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1711590"/>
                <a:ext cx="11017374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11017374">
                    <a:moveTo>
                      <a:pt x="0" y="0"/>
                    </a:moveTo>
                    <a:lnTo>
                      <a:pt x="11000608" y="0"/>
                    </a:lnTo>
                    <a:cubicBezTo>
                      <a:pt x="11005055" y="0"/>
                      <a:pt x="11009319" y="1766"/>
                      <a:pt x="11012463" y="4910"/>
                    </a:cubicBezTo>
                    <a:cubicBezTo>
                      <a:pt x="11015607" y="8055"/>
                      <a:pt x="11017374" y="12319"/>
                      <a:pt x="11017374" y="16766"/>
                    </a:cubicBezTo>
                    <a:lnTo>
                      <a:pt x="11017374" y="192812"/>
                    </a:lnTo>
                    <a:cubicBezTo>
                      <a:pt x="11017374" y="197259"/>
                      <a:pt x="11015607" y="201523"/>
                      <a:pt x="11012463" y="204667"/>
                    </a:cubicBezTo>
                    <a:cubicBezTo>
                      <a:pt x="11009319" y="207812"/>
                      <a:pt x="11005055" y="209578"/>
                      <a:pt x="11000608" y="209578"/>
                    </a:cubicBez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2449895"/>
                <a:ext cx="10922095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10922095">
                    <a:moveTo>
                      <a:pt x="0" y="0"/>
                    </a:moveTo>
                    <a:lnTo>
                      <a:pt x="10905330" y="0"/>
                    </a:lnTo>
                    <a:cubicBezTo>
                      <a:pt x="10914589" y="1"/>
                      <a:pt x="10922095" y="7507"/>
                      <a:pt x="10922095" y="16767"/>
                    </a:cubicBezTo>
                    <a:lnTo>
                      <a:pt x="10922095" y="192812"/>
                    </a:lnTo>
                    <a:cubicBezTo>
                      <a:pt x="10922095" y="202072"/>
                      <a:pt x="10914589" y="209578"/>
                      <a:pt x="10905330" y="209579"/>
                    </a:cubicBez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3188201"/>
                <a:ext cx="1058862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10588620">
                    <a:moveTo>
                      <a:pt x="0" y="0"/>
                    </a:moveTo>
                    <a:lnTo>
                      <a:pt x="10571855" y="0"/>
                    </a:lnTo>
                    <a:cubicBezTo>
                      <a:pt x="10581114" y="1"/>
                      <a:pt x="10588620" y="7507"/>
                      <a:pt x="10588620" y="16766"/>
                    </a:cubicBezTo>
                    <a:lnTo>
                      <a:pt x="10588620" y="192812"/>
                    </a:lnTo>
                    <a:cubicBezTo>
                      <a:pt x="10588620" y="202072"/>
                      <a:pt x="10581114" y="209578"/>
                      <a:pt x="10571855" y="209578"/>
                    </a:cubicBez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3926507"/>
                <a:ext cx="10572741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10572741">
                    <a:moveTo>
                      <a:pt x="0" y="0"/>
                    </a:moveTo>
                    <a:lnTo>
                      <a:pt x="10555974" y="0"/>
                    </a:lnTo>
                    <a:cubicBezTo>
                      <a:pt x="10560421" y="0"/>
                      <a:pt x="10564685" y="1766"/>
                      <a:pt x="10567830" y="4910"/>
                    </a:cubicBezTo>
                    <a:cubicBezTo>
                      <a:pt x="10570974" y="8055"/>
                      <a:pt x="10572741" y="12320"/>
                      <a:pt x="10572741" y="16766"/>
                    </a:cubicBezTo>
                    <a:lnTo>
                      <a:pt x="10572741" y="192812"/>
                    </a:lnTo>
                    <a:cubicBezTo>
                      <a:pt x="10572741" y="202072"/>
                      <a:pt x="10565234" y="209578"/>
                      <a:pt x="10555974" y="209578"/>
                    </a:cubicBez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4664813"/>
                <a:ext cx="10302785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10302785">
                    <a:moveTo>
                      <a:pt x="0" y="0"/>
                    </a:moveTo>
                    <a:lnTo>
                      <a:pt x="10286019" y="0"/>
                    </a:lnTo>
                    <a:cubicBezTo>
                      <a:pt x="10295279" y="0"/>
                      <a:pt x="10302785" y="7506"/>
                      <a:pt x="10302785" y="16766"/>
                    </a:cubicBezTo>
                    <a:lnTo>
                      <a:pt x="10302785" y="192811"/>
                    </a:lnTo>
                    <a:cubicBezTo>
                      <a:pt x="10302785" y="197258"/>
                      <a:pt x="10301019" y="201523"/>
                      <a:pt x="10297875" y="204667"/>
                    </a:cubicBezTo>
                    <a:cubicBezTo>
                      <a:pt x="10294730" y="207811"/>
                      <a:pt x="10290466" y="209578"/>
                      <a:pt x="10286019" y="209578"/>
                    </a:cubicBez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5403118"/>
                <a:ext cx="10286905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10286905">
                    <a:moveTo>
                      <a:pt x="0" y="0"/>
                    </a:moveTo>
                    <a:lnTo>
                      <a:pt x="10270139" y="0"/>
                    </a:lnTo>
                    <a:cubicBezTo>
                      <a:pt x="10279399" y="0"/>
                      <a:pt x="10286905" y="7506"/>
                      <a:pt x="10286905" y="16766"/>
                    </a:cubicBezTo>
                    <a:lnTo>
                      <a:pt x="10286905" y="192812"/>
                    </a:lnTo>
                    <a:cubicBezTo>
                      <a:pt x="10286905" y="197259"/>
                      <a:pt x="10285139" y="201524"/>
                      <a:pt x="10281995" y="204668"/>
                    </a:cubicBezTo>
                    <a:cubicBezTo>
                      <a:pt x="10278850" y="207812"/>
                      <a:pt x="10274586" y="209579"/>
                      <a:pt x="10270139" y="209579"/>
                    </a:cubicBez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6141424"/>
                <a:ext cx="9175322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9175322">
                    <a:moveTo>
                      <a:pt x="0" y="0"/>
                    </a:moveTo>
                    <a:lnTo>
                      <a:pt x="9158556" y="0"/>
                    </a:lnTo>
                    <a:cubicBezTo>
                      <a:pt x="9167816" y="0"/>
                      <a:pt x="9175322" y="7506"/>
                      <a:pt x="9175322" y="16766"/>
                    </a:cubicBezTo>
                    <a:lnTo>
                      <a:pt x="9175322" y="192812"/>
                    </a:lnTo>
                    <a:cubicBezTo>
                      <a:pt x="9175322" y="197258"/>
                      <a:pt x="9173556" y="201523"/>
                      <a:pt x="9170412" y="204668"/>
                    </a:cubicBezTo>
                    <a:cubicBezTo>
                      <a:pt x="9167267" y="207812"/>
                      <a:pt x="9163003" y="209578"/>
                      <a:pt x="9158556" y="209578"/>
                    </a:cubicBez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6879730"/>
                <a:ext cx="9127682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9127682">
                    <a:moveTo>
                      <a:pt x="0" y="0"/>
                    </a:moveTo>
                    <a:lnTo>
                      <a:pt x="9110917" y="0"/>
                    </a:lnTo>
                    <a:cubicBezTo>
                      <a:pt x="9120177" y="0"/>
                      <a:pt x="9127682" y="7506"/>
                      <a:pt x="9127682" y="16766"/>
                    </a:cubicBezTo>
                    <a:lnTo>
                      <a:pt x="9127682" y="192812"/>
                    </a:lnTo>
                    <a:cubicBezTo>
                      <a:pt x="9127682" y="202071"/>
                      <a:pt x="9120176" y="209578"/>
                      <a:pt x="9110917" y="209578"/>
                    </a:cubicBez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7618035"/>
                <a:ext cx="8794207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8794207">
                    <a:moveTo>
                      <a:pt x="0" y="0"/>
                    </a:moveTo>
                    <a:lnTo>
                      <a:pt x="8777442" y="0"/>
                    </a:lnTo>
                    <a:cubicBezTo>
                      <a:pt x="8786702" y="0"/>
                      <a:pt x="8794207" y="7507"/>
                      <a:pt x="8794207" y="16766"/>
                    </a:cubicBezTo>
                    <a:lnTo>
                      <a:pt x="8794207" y="192812"/>
                    </a:lnTo>
                    <a:cubicBezTo>
                      <a:pt x="8794207" y="202072"/>
                      <a:pt x="8786702" y="209579"/>
                      <a:pt x="8777442" y="209579"/>
                    </a:cubicBez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8356341"/>
                <a:ext cx="861953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8619530">
                    <a:moveTo>
                      <a:pt x="0" y="0"/>
                    </a:moveTo>
                    <a:lnTo>
                      <a:pt x="8602764" y="0"/>
                    </a:lnTo>
                    <a:cubicBezTo>
                      <a:pt x="8607211" y="0"/>
                      <a:pt x="8611475" y="1767"/>
                      <a:pt x="8614620" y="4911"/>
                    </a:cubicBezTo>
                    <a:cubicBezTo>
                      <a:pt x="8617764" y="8055"/>
                      <a:pt x="8619530" y="12320"/>
                      <a:pt x="8619530" y="16767"/>
                    </a:cubicBezTo>
                    <a:lnTo>
                      <a:pt x="8619530" y="192812"/>
                    </a:lnTo>
                    <a:cubicBezTo>
                      <a:pt x="8619530" y="202072"/>
                      <a:pt x="8612024" y="209578"/>
                      <a:pt x="8602764" y="209578"/>
                    </a:cubicBez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9094646"/>
                <a:ext cx="8349574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8349574">
                    <a:moveTo>
                      <a:pt x="0" y="0"/>
                    </a:moveTo>
                    <a:lnTo>
                      <a:pt x="8332808" y="0"/>
                    </a:lnTo>
                    <a:cubicBezTo>
                      <a:pt x="8342068" y="0"/>
                      <a:pt x="8349574" y="7507"/>
                      <a:pt x="8349574" y="16767"/>
                    </a:cubicBezTo>
                    <a:lnTo>
                      <a:pt x="8349574" y="192813"/>
                    </a:lnTo>
                    <a:cubicBezTo>
                      <a:pt x="8349574" y="202073"/>
                      <a:pt x="8342068" y="209579"/>
                      <a:pt x="8332808" y="209579"/>
                    </a:cubicBez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9832953"/>
                <a:ext cx="8000219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8000219">
                    <a:moveTo>
                      <a:pt x="0" y="0"/>
                    </a:moveTo>
                    <a:lnTo>
                      <a:pt x="7983453" y="0"/>
                    </a:lnTo>
                    <a:cubicBezTo>
                      <a:pt x="7987900" y="0"/>
                      <a:pt x="7992164" y="1766"/>
                      <a:pt x="7995309" y="4910"/>
                    </a:cubicBezTo>
                    <a:cubicBezTo>
                      <a:pt x="7998453" y="8055"/>
                      <a:pt x="8000219" y="12319"/>
                      <a:pt x="8000219" y="16766"/>
                    </a:cubicBezTo>
                    <a:lnTo>
                      <a:pt x="8000219" y="192812"/>
                    </a:lnTo>
                    <a:cubicBezTo>
                      <a:pt x="8000219" y="202072"/>
                      <a:pt x="7992713" y="209577"/>
                      <a:pt x="7983453" y="209577"/>
                    </a:cubicBezTo>
                    <a:lnTo>
                      <a:pt x="0" y="209577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10571258"/>
                <a:ext cx="7889061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7889061">
                    <a:moveTo>
                      <a:pt x="0" y="0"/>
                    </a:moveTo>
                    <a:lnTo>
                      <a:pt x="7872295" y="0"/>
                    </a:lnTo>
                    <a:cubicBezTo>
                      <a:pt x="7876742" y="0"/>
                      <a:pt x="7881006" y="1766"/>
                      <a:pt x="7884151" y="4910"/>
                    </a:cubicBezTo>
                    <a:cubicBezTo>
                      <a:pt x="7887295" y="8055"/>
                      <a:pt x="7889061" y="12319"/>
                      <a:pt x="7889061" y="16766"/>
                    </a:cubicBezTo>
                    <a:lnTo>
                      <a:pt x="7889061" y="192812"/>
                    </a:lnTo>
                    <a:cubicBezTo>
                      <a:pt x="7889061" y="197259"/>
                      <a:pt x="7887295" y="201523"/>
                      <a:pt x="7884151" y="204668"/>
                    </a:cubicBezTo>
                    <a:cubicBezTo>
                      <a:pt x="7881006" y="207812"/>
                      <a:pt x="7876742" y="209579"/>
                      <a:pt x="7872295" y="209579"/>
                    </a:cubicBez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11309564"/>
                <a:ext cx="7825542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7825542">
                    <a:moveTo>
                      <a:pt x="0" y="0"/>
                    </a:moveTo>
                    <a:lnTo>
                      <a:pt x="7808776" y="0"/>
                    </a:lnTo>
                    <a:cubicBezTo>
                      <a:pt x="7813223" y="0"/>
                      <a:pt x="7817487" y="1766"/>
                      <a:pt x="7820632" y="4910"/>
                    </a:cubicBezTo>
                    <a:cubicBezTo>
                      <a:pt x="7823776" y="8055"/>
                      <a:pt x="7825542" y="12319"/>
                      <a:pt x="7825542" y="16766"/>
                    </a:cubicBezTo>
                    <a:lnTo>
                      <a:pt x="7825542" y="192811"/>
                    </a:lnTo>
                    <a:cubicBezTo>
                      <a:pt x="7825542" y="197258"/>
                      <a:pt x="7823776" y="201523"/>
                      <a:pt x="7820632" y="204667"/>
                    </a:cubicBezTo>
                    <a:cubicBezTo>
                      <a:pt x="7817487" y="207811"/>
                      <a:pt x="7813223" y="209578"/>
                      <a:pt x="7808776" y="209578"/>
                    </a:cubicBez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6AA6DD"/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469957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1208262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1946568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2684874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3423179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4161485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4899791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5638097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6376402"/>
                <a:ext cx="0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7114708"/>
                <a:ext cx="0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7853014"/>
                <a:ext cx="0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8591319"/>
                <a:ext cx="0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9329625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8"/>
                    </a:lnTo>
                    <a:lnTo>
                      <a:pt x="0" y="209578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10067930"/>
                <a:ext cx="0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10806237"/>
                <a:ext cx="0" cy="209578"/>
              </a:xfrm>
              <a:custGeom>
                <a:avLst/>
                <a:gdLst/>
                <a:ahLst/>
                <a:cxnLst/>
                <a:rect r="r" b="b" t="t" l="l"/>
                <a:pathLst>
                  <a:path h="209578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7"/>
                    </a:lnTo>
                    <a:lnTo>
                      <a:pt x="0" y="209577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11544542"/>
                <a:ext cx="0" cy="209579"/>
              </a:xfrm>
              <a:custGeom>
                <a:avLst/>
                <a:gdLst/>
                <a:ahLst/>
                <a:cxnLst/>
                <a:rect r="r" b="b" t="t" l="l"/>
                <a:pathLst>
                  <a:path h="209579" w="0">
                    <a:moveTo>
                      <a:pt x="0" y="0"/>
                    </a:moveTo>
                    <a:lnTo>
                      <a:pt x="0" y="0"/>
                    </a:lnTo>
                    <a:lnTo>
                      <a:pt x="0" y="209579"/>
                    </a:lnTo>
                    <a:lnTo>
                      <a:pt x="0" y="209579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</p:grpSp>
      </p:grpSp>
      <p:grpSp>
        <p:nvGrpSpPr>
          <p:cNvPr name="Group 76" id="76"/>
          <p:cNvGrpSpPr/>
          <p:nvPr/>
        </p:nvGrpSpPr>
        <p:grpSpPr>
          <a:xfrm rot="0">
            <a:off x="-702306" y="-3200778"/>
            <a:ext cx="1404611" cy="11617217"/>
            <a:chOff x="0" y="0"/>
            <a:chExt cx="369939" cy="3059678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369939" cy="3059679"/>
            </a:xfrm>
            <a:custGeom>
              <a:avLst/>
              <a:gdLst/>
              <a:ahLst/>
              <a:cxnLst/>
              <a:rect r="r" b="b" t="t" l="l"/>
              <a:pathLst>
                <a:path h="3059679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3059679"/>
                  </a:lnTo>
                  <a:lnTo>
                    <a:pt x="0" y="3059679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-702306" y="9258300"/>
            <a:ext cx="1404611" cy="1028700"/>
            <a:chOff x="0" y="0"/>
            <a:chExt cx="369939" cy="270933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369939" cy="270933"/>
            </a:xfrm>
            <a:custGeom>
              <a:avLst/>
              <a:gdLst/>
              <a:ahLst/>
              <a:cxnLst/>
              <a:rect r="r" b="b" t="t" l="l"/>
              <a:pathLst>
                <a:path h="270933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2" id="82"/>
          <p:cNvSpPr txBox="true"/>
          <p:nvPr/>
        </p:nvSpPr>
        <p:spPr>
          <a:xfrm rot="0">
            <a:off x="1293886" y="2181225"/>
            <a:ext cx="727861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8"/>
              </a:lnSpc>
              <a:spcBef>
                <a:spcPct val="0"/>
              </a:spcBef>
            </a:pPr>
            <a:r>
              <a:rPr lang="en-US" sz="5231">
                <a:solidFill>
                  <a:srgbClr val="770B7B"/>
                </a:solidFill>
                <a:latin typeface="Libre Franklin Bold"/>
              </a:rPr>
              <a:t>Top 5 Content Categories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293886" y="7762875"/>
            <a:ext cx="6288014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8"/>
              </a:lnSpc>
            </a:pPr>
            <a:r>
              <a:rPr lang="en-US" sz="4431">
                <a:solidFill>
                  <a:srgbClr val="770B7B"/>
                </a:solidFill>
                <a:latin typeface="Libre Franklin Bold"/>
              </a:rPr>
              <a:t>There are total of </a:t>
            </a:r>
          </a:p>
          <a:p>
            <a:pPr algn="l" marL="0" indent="0" lvl="0">
              <a:lnSpc>
                <a:spcPts val="5318"/>
              </a:lnSpc>
              <a:spcBef>
                <a:spcPct val="0"/>
              </a:spcBef>
            </a:pPr>
            <a:r>
              <a:rPr lang="en-US" sz="4431">
                <a:solidFill>
                  <a:srgbClr val="770B7B"/>
                </a:solidFill>
                <a:latin typeface="Libre Franklin Bold"/>
              </a:rPr>
              <a:t>16 Unique content categories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3886" y="609600"/>
            <a:ext cx="727861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2A0030"/>
                </a:solidFill>
                <a:latin typeface="Libre Franklin Bold"/>
              </a:rPr>
              <a:t>Insights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38625"/>
            <a:ext cx="7278614" cy="297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Animal </a:t>
            </a:r>
          </a:p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Science </a:t>
            </a:r>
          </a:p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Healthy eating</a:t>
            </a:r>
          </a:p>
          <a:p>
            <a:pPr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technology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770B7B"/>
                </a:solidFill>
                <a:latin typeface="Libre Franklin Light"/>
              </a:rPr>
              <a:t>food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581900" y="643004"/>
            <a:ext cx="10700406" cy="9129646"/>
            <a:chOff x="0" y="0"/>
            <a:chExt cx="14267207" cy="1217286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953687" y="11666583"/>
              <a:ext cx="1251842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Animal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85037" y="11666583"/>
              <a:ext cx="1437293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Science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523026" y="11666583"/>
              <a:ext cx="2609466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Healthy eating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986110" y="11666583"/>
              <a:ext cx="931448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Food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2010185" y="11666583"/>
              <a:ext cx="2131448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Technology</a:t>
              </a:r>
            </a:p>
          </p:txBody>
        </p: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1388310" y="229326"/>
              <a:ext cx="12878898" cy="11289710"/>
              <a:chOff x="0" y="0"/>
              <a:chExt cx="13408681" cy="117541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-6350"/>
                <a:ext cx="1340868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408681">
                    <a:moveTo>
                      <a:pt x="0" y="0"/>
                    </a:moveTo>
                    <a:lnTo>
                      <a:pt x="13408681" y="0"/>
                    </a:lnTo>
                    <a:lnTo>
                      <a:pt x="1340868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2932180"/>
                <a:ext cx="1340868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408681">
                    <a:moveTo>
                      <a:pt x="0" y="0"/>
                    </a:moveTo>
                    <a:lnTo>
                      <a:pt x="13408681" y="0"/>
                    </a:lnTo>
                    <a:lnTo>
                      <a:pt x="1340868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5870710"/>
                <a:ext cx="1340868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408681">
                    <a:moveTo>
                      <a:pt x="0" y="0"/>
                    </a:moveTo>
                    <a:lnTo>
                      <a:pt x="13408681" y="0"/>
                    </a:lnTo>
                    <a:lnTo>
                      <a:pt x="1340868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8809241"/>
                <a:ext cx="1340868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408681">
                    <a:moveTo>
                      <a:pt x="0" y="0"/>
                    </a:moveTo>
                    <a:lnTo>
                      <a:pt x="13408681" y="0"/>
                    </a:lnTo>
                    <a:lnTo>
                      <a:pt x="1340868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11747771"/>
                <a:ext cx="1340868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408681">
                    <a:moveTo>
                      <a:pt x="0" y="0"/>
                    </a:moveTo>
                    <a:lnTo>
                      <a:pt x="13408681" y="0"/>
                    </a:lnTo>
                    <a:lnTo>
                      <a:pt x="1340868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60000"/>
                </a:srgbClr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1193138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2,000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5565" y="2774802"/>
              <a:ext cx="1127573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1,500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2414" y="5597230"/>
              <a:ext cx="1140724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1,000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21728" y="8419657"/>
              <a:ext cx="871410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500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41677" y="11242085"/>
              <a:ext cx="351461" cy="506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7"/>
                </a:lnSpc>
              </a:pPr>
              <a:r>
                <a:rPr lang="en-US" sz="2305">
                  <a:solidFill>
                    <a:srgbClr val="770B7B"/>
                  </a:solidFill>
                  <a:latin typeface="Libre Franklin Light"/>
                </a:rPr>
                <a:t>0 </a:t>
              </a:r>
            </a:p>
          </p:txBody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1388310" y="798548"/>
              <a:ext cx="11675402" cy="10720488"/>
              <a:chOff x="0" y="592637"/>
              <a:chExt cx="12155678" cy="1116148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592637"/>
                <a:ext cx="1227603" cy="11161483"/>
              </a:xfrm>
              <a:custGeom>
                <a:avLst/>
                <a:gdLst/>
                <a:ahLst/>
                <a:cxnLst/>
                <a:rect r="r" b="b" t="t" l="l"/>
                <a:pathLst>
                  <a:path h="11161483" w="1227603">
                    <a:moveTo>
                      <a:pt x="0" y="11161484"/>
                    </a:moveTo>
                    <a:lnTo>
                      <a:pt x="0" y="98208"/>
                    </a:lnTo>
                    <a:lnTo>
                      <a:pt x="0" y="98208"/>
                    </a:lnTo>
                    <a:cubicBezTo>
                      <a:pt x="0" y="43970"/>
                      <a:pt x="43969" y="0"/>
                      <a:pt x="98208" y="0"/>
                    </a:cubicBezTo>
                    <a:lnTo>
                      <a:pt x="1129395" y="0"/>
                    </a:lnTo>
                    <a:cubicBezTo>
                      <a:pt x="1183634" y="0"/>
                      <a:pt x="1227603" y="43970"/>
                      <a:pt x="1227603" y="98208"/>
                    </a:cubicBezTo>
                    <a:lnTo>
                      <a:pt x="1227603" y="11161484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2732019" y="1186220"/>
                <a:ext cx="1227603" cy="10567900"/>
              </a:xfrm>
              <a:custGeom>
                <a:avLst/>
                <a:gdLst/>
                <a:ahLst/>
                <a:cxnLst/>
                <a:rect r="r" b="b" t="t" l="l"/>
                <a:pathLst>
                  <a:path h="10567900" w="1227603">
                    <a:moveTo>
                      <a:pt x="0" y="10567901"/>
                    </a:moveTo>
                    <a:lnTo>
                      <a:pt x="0" y="98209"/>
                    </a:lnTo>
                    <a:cubicBezTo>
                      <a:pt x="0" y="72162"/>
                      <a:pt x="10347" y="47182"/>
                      <a:pt x="28764" y="28765"/>
                    </a:cubicBezTo>
                    <a:cubicBezTo>
                      <a:pt x="47182" y="10347"/>
                      <a:pt x="72162" y="0"/>
                      <a:pt x="98208" y="0"/>
                    </a:cubicBezTo>
                    <a:lnTo>
                      <a:pt x="1129395" y="0"/>
                    </a:lnTo>
                    <a:cubicBezTo>
                      <a:pt x="1155441" y="0"/>
                      <a:pt x="1180420" y="10347"/>
                      <a:pt x="1198838" y="28765"/>
                    </a:cubicBezTo>
                    <a:cubicBezTo>
                      <a:pt x="1217256" y="47182"/>
                      <a:pt x="1227603" y="72162"/>
                      <a:pt x="1227603" y="98209"/>
                    </a:cubicBezTo>
                    <a:lnTo>
                      <a:pt x="1227603" y="10567901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5464037" y="1650508"/>
                <a:ext cx="1227603" cy="10103613"/>
              </a:xfrm>
              <a:custGeom>
                <a:avLst/>
                <a:gdLst/>
                <a:ahLst/>
                <a:cxnLst/>
                <a:rect r="r" b="b" t="t" l="l"/>
                <a:pathLst>
                  <a:path h="10103613" w="1227603">
                    <a:moveTo>
                      <a:pt x="0" y="10103613"/>
                    </a:moveTo>
                    <a:lnTo>
                      <a:pt x="0" y="98208"/>
                    </a:lnTo>
                    <a:cubicBezTo>
                      <a:pt x="0" y="72162"/>
                      <a:pt x="10347" y="47182"/>
                      <a:pt x="28765" y="28764"/>
                    </a:cubicBezTo>
                    <a:cubicBezTo>
                      <a:pt x="47182" y="10347"/>
                      <a:pt x="72162" y="0"/>
                      <a:pt x="98209" y="0"/>
                    </a:cubicBezTo>
                    <a:lnTo>
                      <a:pt x="1129395" y="0"/>
                    </a:lnTo>
                    <a:cubicBezTo>
                      <a:pt x="1183634" y="0"/>
                      <a:pt x="1227603" y="43969"/>
                      <a:pt x="1227603" y="98208"/>
                    </a:cubicBezTo>
                    <a:lnTo>
                      <a:pt x="1227603" y="10103613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8196056" y="1756295"/>
                <a:ext cx="1227603" cy="9997825"/>
              </a:xfrm>
              <a:custGeom>
                <a:avLst/>
                <a:gdLst/>
                <a:ahLst/>
                <a:cxnLst/>
                <a:rect r="r" b="b" t="t" l="l"/>
                <a:pathLst>
                  <a:path h="9997825" w="1227603">
                    <a:moveTo>
                      <a:pt x="0" y="9997826"/>
                    </a:moveTo>
                    <a:lnTo>
                      <a:pt x="0" y="98208"/>
                    </a:lnTo>
                    <a:cubicBezTo>
                      <a:pt x="0" y="43970"/>
                      <a:pt x="43970" y="0"/>
                      <a:pt x="98208" y="0"/>
                    </a:cubicBezTo>
                    <a:lnTo>
                      <a:pt x="1129395" y="0"/>
                    </a:lnTo>
                    <a:cubicBezTo>
                      <a:pt x="1183633" y="0"/>
                      <a:pt x="1227603" y="43970"/>
                      <a:pt x="1227603" y="98208"/>
                    </a:cubicBezTo>
                    <a:lnTo>
                      <a:pt x="1227603" y="9997826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10928075" y="1762172"/>
                <a:ext cx="1227603" cy="9991948"/>
              </a:xfrm>
              <a:custGeom>
                <a:avLst/>
                <a:gdLst/>
                <a:ahLst/>
                <a:cxnLst/>
                <a:rect r="r" b="b" t="t" l="l"/>
                <a:pathLst>
                  <a:path h="9991948" w="1227603">
                    <a:moveTo>
                      <a:pt x="0" y="9991949"/>
                    </a:moveTo>
                    <a:lnTo>
                      <a:pt x="0" y="98208"/>
                    </a:lnTo>
                    <a:cubicBezTo>
                      <a:pt x="0" y="43970"/>
                      <a:pt x="43969" y="0"/>
                      <a:pt x="98208" y="0"/>
                    </a:cubicBezTo>
                    <a:lnTo>
                      <a:pt x="1129394" y="0"/>
                    </a:lnTo>
                    <a:cubicBezTo>
                      <a:pt x="1155441" y="0"/>
                      <a:pt x="1180421" y="10347"/>
                      <a:pt x="1198838" y="28765"/>
                    </a:cubicBezTo>
                    <a:cubicBezTo>
                      <a:pt x="1217257" y="47182"/>
                      <a:pt x="1227603" y="72162"/>
                      <a:pt x="1227603" y="98208"/>
                    </a:cubicBezTo>
                    <a:lnTo>
                      <a:pt x="1227603" y="9991949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1253003" y="11754121"/>
                <a:ext cx="1227603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1227603">
                    <a:moveTo>
                      <a:pt x="0" y="0"/>
                    </a:moveTo>
                    <a:lnTo>
                      <a:pt x="0" y="0"/>
                    </a:lnTo>
                    <a:lnTo>
                      <a:pt x="1227603" y="0"/>
                    </a:lnTo>
                    <a:lnTo>
                      <a:pt x="1227603" y="0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3985022" y="11754121"/>
                <a:ext cx="1227603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1227603">
                    <a:moveTo>
                      <a:pt x="0" y="0"/>
                    </a:moveTo>
                    <a:lnTo>
                      <a:pt x="0" y="0"/>
                    </a:lnTo>
                    <a:lnTo>
                      <a:pt x="1227603" y="0"/>
                    </a:lnTo>
                    <a:lnTo>
                      <a:pt x="1227603" y="0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6717040" y="11754121"/>
                <a:ext cx="1227603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1227603">
                    <a:moveTo>
                      <a:pt x="0" y="0"/>
                    </a:moveTo>
                    <a:lnTo>
                      <a:pt x="0" y="0"/>
                    </a:lnTo>
                    <a:lnTo>
                      <a:pt x="1227604" y="0"/>
                    </a:lnTo>
                    <a:lnTo>
                      <a:pt x="1227604" y="0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9449059" y="11754121"/>
                <a:ext cx="1227603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1227603">
                    <a:moveTo>
                      <a:pt x="0" y="0"/>
                    </a:moveTo>
                    <a:lnTo>
                      <a:pt x="0" y="0"/>
                    </a:lnTo>
                    <a:lnTo>
                      <a:pt x="1227603" y="0"/>
                    </a:lnTo>
                    <a:lnTo>
                      <a:pt x="1227603" y="0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12181078" y="11754121"/>
                <a:ext cx="1227603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1227603">
                    <a:moveTo>
                      <a:pt x="0" y="0"/>
                    </a:moveTo>
                    <a:lnTo>
                      <a:pt x="0" y="0"/>
                    </a:lnTo>
                    <a:lnTo>
                      <a:pt x="1227603" y="0"/>
                    </a:lnTo>
                    <a:lnTo>
                      <a:pt x="1227603" y="0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</p:grpSp>
      </p:grpSp>
      <p:grpSp>
        <p:nvGrpSpPr>
          <p:cNvPr name="Group 32" id="32"/>
          <p:cNvGrpSpPr/>
          <p:nvPr/>
        </p:nvGrpSpPr>
        <p:grpSpPr>
          <a:xfrm rot="0">
            <a:off x="-702306" y="-3200778"/>
            <a:ext cx="1404611" cy="11617217"/>
            <a:chOff x="0" y="0"/>
            <a:chExt cx="369939" cy="305967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69939" cy="3059679"/>
            </a:xfrm>
            <a:custGeom>
              <a:avLst/>
              <a:gdLst/>
              <a:ahLst/>
              <a:cxnLst/>
              <a:rect r="r" b="b" t="t" l="l"/>
              <a:pathLst>
                <a:path h="3059679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3059679"/>
                  </a:lnTo>
                  <a:lnTo>
                    <a:pt x="0" y="3059679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-702306" y="9258300"/>
            <a:ext cx="1404611" cy="1028700"/>
            <a:chOff x="0" y="0"/>
            <a:chExt cx="369939" cy="2709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69939" cy="270933"/>
            </a:xfrm>
            <a:custGeom>
              <a:avLst/>
              <a:gdLst/>
              <a:ahLst/>
              <a:cxnLst/>
              <a:rect r="r" b="b" t="t" l="l"/>
              <a:pathLst>
                <a:path h="270933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293886" y="2181225"/>
            <a:ext cx="628801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8"/>
              </a:lnSpc>
              <a:spcBef>
                <a:spcPct val="0"/>
              </a:spcBef>
            </a:pPr>
            <a:r>
              <a:rPr lang="en-US" sz="5231">
                <a:solidFill>
                  <a:srgbClr val="770B7B"/>
                </a:solidFill>
                <a:latin typeface="Libre Franklin Bold"/>
              </a:rPr>
              <a:t>No. of Reaction on Top 5 Categories</a:t>
            </a:r>
          </a:p>
        </p:txBody>
      </p:sp>
      <p:sp>
        <p:nvSpPr>
          <p:cNvPr name="TextBox 39" id="39"/>
          <p:cNvSpPr txBox="true"/>
          <p:nvPr/>
        </p:nvSpPr>
        <p:spPr>
          <a:xfrm rot="-5400000">
            <a:off x="5058437" y="4892027"/>
            <a:ext cx="798007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1897</a:t>
            </a:r>
          </a:p>
        </p:txBody>
      </p:sp>
      <p:sp>
        <p:nvSpPr>
          <p:cNvPr name="TextBox 40" id="40"/>
          <p:cNvSpPr txBox="true"/>
          <p:nvPr/>
        </p:nvSpPr>
        <p:spPr>
          <a:xfrm rot="-5400000">
            <a:off x="7181572" y="5053012"/>
            <a:ext cx="76485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</a:rPr>
              <a:t>1796</a:t>
            </a:r>
          </a:p>
        </p:txBody>
      </p:sp>
      <p:sp>
        <p:nvSpPr>
          <p:cNvPr name="TextBox 41" id="41"/>
          <p:cNvSpPr txBox="true"/>
          <p:nvPr/>
        </p:nvSpPr>
        <p:spPr>
          <a:xfrm rot="-5400000">
            <a:off x="9315706" y="5212961"/>
            <a:ext cx="732867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</a:rPr>
              <a:t>1717</a:t>
            </a:r>
          </a:p>
        </p:txBody>
      </p:sp>
      <p:sp>
        <p:nvSpPr>
          <p:cNvPr name="TextBox 42" id="42"/>
          <p:cNvSpPr txBox="true"/>
          <p:nvPr/>
        </p:nvSpPr>
        <p:spPr>
          <a:xfrm rot="-5400000">
            <a:off x="13224602" y="5212961"/>
            <a:ext cx="732867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</a:rPr>
              <a:t>1699</a:t>
            </a:r>
          </a:p>
        </p:txBody>
      </p:sp>
      <p:sp>
        <p:nvSpPr>
          <p:cNvPr name="TextBox 43" id="43"/>
          <p:cNvSpPr txBox="true"/>
          <p:nvPr/>
        </p:nvSpPr>
        <p:spPr>
          <a:xfrm rot="-5400000">
            <a:off x="11270154" y="5212961"/>
            <a:ext cx="732867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</a:rPr>
              <a:t>1698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3886" y="609600"/>
            <a:ext cx="727861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2A0030"/>
                </a:solidFill>
                <a:latin typeface="Libre Franklin Bold"/>
              </a:rPr>
              <a:t>Insights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702306" y="-3200778"/>
            <a:ext cx="1404611" cy="11617217"/>
            <a:chOff x="0" y="0"/>
            <a:chExt cx="369939" cy="30596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9939" cy="3059679"/>
            </a:xfrm>
            <a:custGeom>
              <a:avLst/>
              <a:gdLst/>
              <a:ahLst/>
              <a:cxnLst/>
              <a:rect r="r" b="b" t="t" l="l"/>
              <a:pathLst>
                <a:path h="3059679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3059679"/>
                  </a:lnTo>
                  <a:lnTo>
                    <a:pt x="0" y="3059679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02306" y="9258300"/>
            <a:ext cx="1404611" cy="1028700"/>
            <a:chOff x="0" y="0"/>
            <a:chExt cx="369939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9939" cy="270933"/>
            </a:xfrm>
            <a:custGeom>
              <a:avLst/>
              <a:gdLst/>
              <a:ahLst/>
              <a:cxnLst/>
              <a:rect r="r" b="b" t="t" l="l"/>
              <a:pathLst>
                <a:path h="270933" w="369939">
                  <a:moveTo>
                    <a:pt x="0" y="0"/>
                  </a:moveTo>
                  <a:lnTo>
                    <a:pt x="369939" y="0"/>
                  </a:lnTo>
                  <a:lnTo>
                    <a:pt x="369939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19697" y="1491641"/>
            <a:ext cx="1426444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8"/>
              </a:lnSpc>
              <a:spcBef>
                <a:spcPct val="0"/>
              </a:spcBef>
            </a:pPr>
            <a:r>
              <a:rPr lang="en-US" sz="5231">
                <a:solidFill>
                  <a:srgbClr val="770B7B"/>
                </a:solidFill>
                <a:latin typeface="Libre Franklin Bold"/>
              </a:rPr>
              <a:t>Top Reaction on Top 5 Categories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7181572" y="5053012"/>
            <a:ext cx="76485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</a:rPr>
              <a:t>1796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9315706" y="5212961"/>
            <a:ext cx="732867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</a:rPr>
              <a:t>1717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3224602" y="5212961"/>
            <a:ext cx="732867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</a:rPr>
              <a:t>1699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1270154" y="5212961"/>
            <a:ext cx="732867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</a:rPr>
              <a:t>1698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7464294" y="4958944"/>
            <a:ext cx="6513221" cy="61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Canva Sans"/>
              </a:rPr>
              <a:t>132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9197168" y="5090338"/>
            <a:ext cx="6242660" cy="6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Canva Sans"/>
              </a:rPr>
              <a:t>126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0939018" y="5220886"/>
            <a:ext cx="5981565" cy="6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Canva Sans"/>
              </a:rPr>
              <a:t>122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129404" y="5220886"/>
            <a:ext cx="5981565" cy="6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Canva Sans"/>
              </a:rPr>
              <a:t>129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12534210" y="5220886"/>
            <a:ext cx="5981565" cy="6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Canva Sans"/>
              </a:rPr>
              <a:t>130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92152" y="2397942"/>
            <a:ext cx="16641048" cy="7889058"/>
            <a:chOff x="0" y="0"/>
            <a:chExt cx="22188063" cy="1051874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548257" y="-38100"/>
              <a:ext cx="811930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Heart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945471" y="-38100"/>
              <a:ext cx="979894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scared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510649" y="-38100"/>
              <a:ext cx="1158833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peeking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254766" y="-38100"/>
              <a:ext cx="648995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hate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489046" y="-38100"/>
              <a:ext cx="1490951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interested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9565281" y="-38100"/>
              <a:ext cx="915269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dislike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1065834" y="-38100"/>
              <a:ext cx="839517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adore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2490636" y="-38100"/>
              <a:ext cx="715144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want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3791065" y="-38100"/>
              <a:ext cx="608452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love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4984801" y="-38100"/>
              <a:ext cx="1057932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disgust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6628017" y="-38100"/>
              <a:ext cx="498254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like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7711556" y="-38100"/>
              <a:ext cx="1496895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super love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9793735" y="-38100"/>
              <a:ext cx="1521130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indifferent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9118468" y="328678"/>
              <a:ext cx="1059151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cherish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0762904" y="328678"/>
              <a:ext cx="1105029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worried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2453217" y="328678"/>
              <a:ext cx="1291436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intrigued</a:t>
              </a:r>
            </a:p>
          </p:txBody>
        </p:sp>
        <p:grpSp>
          <p:nvGrpSpPr>
            <p:cNvPr name="Group 36" id="36"/>
            <p:cNvGrpSpPr>
              <a:grpSpLocks noChangeAspect="true"/>
            </p:cNvGrpSpPr>
            <p:nvPr/>
          </p:nvGrpSpPr>
          <p:grpSpPr>
            <a:xfrm rot="0">
              <a:off x="1314143" y="124861"/>
              <a:ext cx="18362535" cy="483835"/>
              <a:chOff x="679644" y="-1097280"/>
              <a:chExt cx="23906758" cy="62992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679644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2498721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55192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4536475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6807196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8414143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11117259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E3967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13070875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95273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14925869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B97286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16618938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E28385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18173100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E9273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20312455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A95A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21723147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D04C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24434002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6DE27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 flipH="false" flipV="false" rot="0">
                <a:off x="10535539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8CB1E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 rot="0">
                <a:off x="12676481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AD60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 flipH="false" flipV="false" rot="0">
                <a:off x="14877152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69E75"/>
              </a:solidFill>
            </p:spPr>
          </p:sp>
        </p:grpSp>
        <p:sp>
          <p:nvSpPr>
            <p:cNvPr name="TextBox 53" id="53"/>
            <p:cNvSpPr txBox="true"/>
            <p:nvPr/>
          </p:nvSpPr>
          <p:spPr>
            <a:xfrm rot="0">
              <a:off x="2270700" y="10113865"/>
              <a:ext cx="1001080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Animal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6555974" y="10113865"/>
              <a:ext cx="1149383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Science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10446713" y="10113865"/>
              <a:ext cx="2086752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Healthy eating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15477081" y="10113865"/>
              <a:ext cx="744866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Food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19356694" y="10113865"/>
              <a:ext cx="1704488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Technology</a:t>
              </a:r>
            </a:p>
          </p:txBody>
        </p:sp>
        <p:grpSp>
          <p:nvGrpSpPr>
            <p:cNvPr name="Group 58" id="58"/>
            <p:cNvGrpSpPr>
              <a:grpSpLocks noChangeAspect="true"/>
            </p:cNvGrpSpPr>
            <p:nvPr/>
          </p:nvGrpSpPr>
          <p:grpSpPr>
            <a:xfrm rot="0">
              <a:off x="792115" y="967670"/>
              <a:ext cx="21395948" cy="9028219"/>
              <a:chOff x="0" y="0"/>
              <a:chExt cx="27856052" cy="1175412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-6350"/>
                <a:ext cx="2785605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7856052">
                    <a:moveTo>
                      <a:pt x="0" y="0"/>
                    </a:moveTo>
                    <a:lnTo>
                      <a:pt x="27856052" y="0"/>
                    </a:lnTo>
                    <a:lnTo>
                      <a:pt x="2785605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3911690"/>
                <a:ext cx="2785605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7856052">
                    <a:moveTo>
                      <a:pt x="0" y="0"/>
                    </a:moveTo>
                    <a:lnTo>
                      <a:pt x="27856052" y="0"/>
                    </a:lnTo>
                    <a:lnTo>
                      <a:pt x="2785605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7829731"/>
                <a:ext cx="2785605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7856052">
                    <a:moveTo>
                      <a:pt x="0" y="0"/>
                    </a:moveTo>
                    <a:lnTo>
                      <a:pt x="27856052" y="0"/>
                    </a:lnTo>
                    <a:lnTo>
                      <a:pt x="2785605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24706"/>
                </a:srgbClr>
              </a:solidFill>
            </p:spPr>
          </p:sp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11747771"/>
                <a:ext cx="2785605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7856052">
                    <a:moveTo>
                      <a:pt x="0" y="0"/>
                    </a:moveTo>
                    <a:lnTo>
                      <a:pt x="27856052" y="0"/>
                    </a:lnTo>
                    <a:lnTo>
                      <a:pt x="2785605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70B7B">
                  <a:alpha val="60000"/>
                </a:srgbClr>
              </a:solidFill>
            </p:spPr>
          </p:sp>
        </p:grpSp>
        <p:sp>
          <p:nvSpPr>
            <p:cNvPr name="TextBox 63" id="63"/>
            <p:cNvSpPr txBox="true"/>
            <p:nvPr/>
          </p:nvSpPr>
          <p:spPr>
            <a:xfrm rot="0">
              <a:off x="10669" y="746181"/>
              <a:ext cx="625370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150 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0" y="3755587"/>
              <a:ext cx="636040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100 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152418" y="6764994"/>
              <a:ext cx="483622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50 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354981" y="9774400"/>
              <a:ext cx="281058" cy="40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80"/>
                </a:lnSpc>
              </a:pPr>
              <a:r>
                <a:rPr lang="en-US" sz="1843">
                  <a:solidFill>
                    <a:srgbClr val="770B7B"/>
                  </a:solidFill>
                  <a:latin typeface="Libre Franklin Light"/>
                </a:rPr>
                <a:t>0 </a:t>
              </a:r>
            </a:p>
          </p:txBody>
        </p:sp>
        <p:grpSp>
          <p:nvGrpSpPr>
            <p:cNvPr name="Group 67" id="67"/>
            <p:cNvGrpSpPr>
              <a:grpSpLocks noChangeAspect="true"/>
            </p:cNvGrpSpPr>
            <p:nvPr/>
          </p:nvGrpSpPr>
          <p:grpSpPr>
            <a:xfrm rot="0">
              <a:off x="792115" y="2041302"/>
              <a:ext cx="21395948" cy="7954588"/>
              <a:chOff x="0" y="1397794"/>
              <a:chExt cx="27856052" cy="10356326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1397794"/>
                <a:ext cx="298273" cy="10356326"/>
              </a:xfrm>
              <a:custGeom>
                <a:avLst/>
                <a:gdLst/>
                <a:ahLst/>
                <a:cxnLst/>
                <a:rect r="r" b="b" t="t" l="l"/>
                <a:pathLst>
                  <a:path h="10356326" w="298273">
                    <a:moveTo>
                      <a:pt x="0" y="10356327"/>
                    </a:moveTo>
                    <a:lnTo>
                      <a:pt x="0" y="23862"/>
                    </a:lnTo>
                    <a:lnTo>
                      <a:pt x="0" y="23862"/>
                    </a:lnTo>
                    <a:cubicBezTo>
                      <a:pt x="0" y="17534"/>
                      <a:pt x="2514" y="11464"/>
                      <a:pt x="6989" y="6989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4" y="6989"/>
                    </a:cubicBezTo>
                    <a:cubicBezTo>
                      <a:pt x="295759" y="11464"/>
                      <a:pt x="298273" y="17534"/>
                      <a:pt x="298273" y="23862"/>
                    </a:cubicBezTo>
                    <a:lnTo>
                      <a:pt x="298273" y="10356327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69" id="69"/>
              <p:cNvSpPr/>
              <p:nvPr/>
            </p:nvSpPr>
            <p:spPr>
              <a:xfrm flipH="false" flipV="false" rot="0">
                <a:off x="5675671" y="2736833"/>
                <a:ext cx="298273" cy="9017288"/>
              </a:xfrm>
              <a:custGeom>
                <a:avLst/>
                <a:gdLst/>
                <a:ahLst/>
                <a:cxnLst/>
                <a:rect r="r" b="b" t="t" l="l"/>
                <a:pathLst>
                  <a:path h="9017288" w="298273">
                    <a:moveTo>
                      <a:pt x="0" y="9017288"/>
                    </a:moveTo>
                    <a:lnTo>
                      <a:pt x="0" y="23861"/>
                    </a:lnTo>
                    <a:cubicBezTo>
                      <a:pt x="0" y="17533"/>
                      <a:pt x="2514" y="11463"/>
                      <a:pt x="6989" y="6988"/>
                    </a:cubicBezTo>
                    <a:cubicBezTo>
                      <a:pt x="11464" y="2513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3"/>
                      <a:pt x="291284" y="6988"/>
                    </a:cubicBezTo>
                    <a:cubicBezTo>
                      <a:pt x="295759" y="11463"/>
                      <a:pt x="298273" y="17533"/>
                      <a:pt x="298273" y="23861"/>
                    </a:cubicBezTo>
                    <a:lnTo>
                      <a:pt x="298273" y="9017288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70" id="70"/>
              <p:cNvSpPr/>
              <p:nvPr/>
            </p:nvSpPr>
            <p:spPr>
              <a:xfrm flipH="false" flipV="false" rot="0">
                <a:off x="11351341" y="2815055"/>
                <a:ext cx="298273" cy="8939065"/>
              </a:xfrm>
              <a:custGeom>
                <a:avLst/>
                <a:gdLst/>
                <a:ahLst/>
                <a:cxnLst/>
                <a:rect r="r" b="b" t="t" l="l"/>
                <a:pathLst>
                  <a:path h="8939065" w="298273">
                    <a:moveTo>
                      <a:pt x="0" y="8939066"/>
                    </a:moveTo>
                    <a:lnTo>
                      <a:pt x="0" y="23862"/>
                    </a:lnTo>
                    <a:cubicBezTo>
                      <a:pt x="0" y="17534"/>
                      <a:pt x="2514" y="11464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60" y="11464"/>
                      <a:pt x="298274" y="17534"/>
                      <a:pt x="298274" y="23862"/>
                    </a:cubicBezTo>
                    <a:lnTo>
                      <a:pt x="298274" y="8939066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71" id="71"/>
              <p:cNvSpPr/>
              <p:nvPr/>
            </p:nvSpPr>
            <p:spPr>
              <a:xfrm flipH="false" flipV="false" rot="0">
                <a:off x="17027012" y="2815377"/>
                <a:ext cx="298273" cy="8938743"/>
              </a:xfrm>
              <a:custGeom>
                <a:avLst/>
                <a:gdLst/>
                <a:ahLst/>
                <a:cxnLst/>
                <a:rect r="r" b="b" t="t" l="l"/>
                <a:pathLst>
                  <a:path h="8938743" w="298273">
                    <a:moveTo>
                      <a:pt x="0" y="8938744"/>
                    </a:moveTo>
                    <a:lnTo>
                      <a:pt x="0" y="23862"/>
                    </a:lnTo>
                    <a:cubicBezTo>
                      <a:pt x="0" y="17534"/>
                      <a:pt x="2514" y="11464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9" y="11464"/>
                      <a:pt x="298273" y="17534"/>
                      <a:pt x="298273" y="23862"/>
                    </a:cubicBezTo>
                    <a:lnTo>
                      <a:pt x="298273" y="8938744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72" id="72"/>
              <p:cNvSpPr/>
              <p:nvPr/>
            </p:nvSpPr>
            <p:spPr>
              <a:xfrm flipH="false" flipV="false" rot="0">
                <a:off x="22702682" y="3364288"/>
                <a:ext cx="298273" cy="8389832"/>
              </a:xfrm>
              <a:custGeom>
                <a:avLst/>
                <a:gdLst/>
                <a:ahLst/>
                <a:cxnLst/>
                <a:rect r="r" b="b" t="t" l="l"/>
                <a:pathLst>
                  <a:path h="8389832" w="298273">
                    <a:moveTo>
                      <a:pt x="0" y="8389833"/>
                    </a:moveTo>
                    <a:lnTo>
                      <a:pt x="0" y="23862"/>
                    </a:lnTo>
                    <a:cubicBezTo>
                      <a:pt x="0" y="17533"/>
                      <a:pt x="2515" y="11464"/>
                      <a:pt x="6989" y="6989"/>
                    </a:cubicBezTo>
                    <a:cubicBezTo>
                      <a:pt x="11465" y="2514"/>
                      <a:pt x="17534" y="0"/>
                      <a:pt x="23863" y="0"/>
                    </a:cubicBezTo>
                    <a:lnTo>
                      <a:pt x="274412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4"/>
                      <a:pt x="298274" y="17533"/>
                      <a:pt x="298274" y="23862"/>
                    </a:cubicBezTo>
                    <a:lnTo>
                      <a:pt x="298274" y="8389833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73" id="73"/>
              <p:cNvSpPr/>
              <p:nvPr/>
            </p:nvSpPr>
            <p:spPr>
              <a:xfrm flipH="false" flipV="false" rot="0">
                <a:off x="323673" y="1633165"/>
                <a:ext cx="298273" cy="10120955"/>
              </a:xfrm>
              <a:custGeom>
                <a:avLst/>
                <a:gdLst/>
                <a:ahLst/>
                <a:cxnLst/>
                <a:rect r="r" b="b" t="t" l="l"/>
                <a:pathLst>
                  <a:path h="10120955" w="298273">
                    <a:moveTo>
                      <a:pt x="0" y="10120956"/>
                    </a:moveTo>
                    <a:lnTo>
                      <a:pt x="0" y="23862"/>
                    </a:lnTo>
                    <a:cubicBezTo>
                      <a:pt x="0" y="17534"/>
                      <a:pt x="2514" y="11464"/>
                      <a:pt x="6989" y="6989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4" y="6989"/>
                    </a:cubicBezTo>
                    <a:cubicBezTo>
                      <a:pt x="295759" y="11464"/>
                      <a:pt x="298273" y="17534"/>
                      <a:pt x="298273" y="23862"/>
                    </a:cubicBezTo>
                    <a:lnTo>
                      <a:pt x="298273" y="10120956"/>
                    </a:lnTo>
                    <a:close/>
                  </a:path>
                </a:pathLst>
              </a:custGeom>
              <a:solidFill>
                <a:srgbClr val="855192"/>
              </a:solidFill>
            </p:spPr>
          </p:sp>
          <p:sp>
            <p:nvSpPr>
              <p:cNvPr name="Freeform 74" id="74"/>
              <p:cNvSpPr/>
              <p:nvPr/>
            </p:nvSpPr>
            <p:spPr>
              <a:xfrm flipH="false" flipV="false" rot="0">
                <a:off x="5999344" y="3756178"/>
                <a:ext cx="298273" cy="7997942"/>
              </a:xfrm>
              <a:custGeom>
                <a:avLst/>
                <a:gdLst/>
                <a:ahLst/>
                <a:cxnLst/>
                <a:rect r="r" b="b" t="t" l="l"/>
                <a:pathLst>
                  <a:path h="7997942" w="298273">
                    <a:moveTo>
                      <a:pt x="0" y="7997943"/>
                    </a:moveTo>
                    <a:lnTo>
                      <a:pt x="0" y="23862"/>
                    </a:lnTo>
                    <a:cubicBezTo>
                      <a:pt x="0" y="10684"/>
                      <a:pt x="10683" y="0"/>
                      <a:pt x="23862" y="0"/>
                    </a:cubicBezTo>
                    <a:lnTo>
                      <a:pt x="274411" y="0"/>
                    </a:lnTo>
                    <a:cubicBezTo>
                      <a:pt x="287589" y="0"/>
                      <a:pt x="298273" y="10684"/>
                      <a:pt x="298273" y="23862"/>
                    </a:cubicBezTo>
                    <a:lnTo>
                      <a:pt x="298273" y="7997943"/>
                    </a:lnTo>
                    <a:close/>
                  </a:path>
                </a:pathLst>
              </a:custGeom>
              <a:solidFill>
                <a:srgbClr val="855192"/>
              </a:solidFill>
            </p:spPr>
          </p:sp>
          <p:sp>
            <p:nvSpPr>
              <p:cNvPr name="Freeform 75" id="75"/>
              <p:cNvSpPr/>
              <p:nvPr/>
            </p:nvSpPr>
            <p:spPr>
              <a:xfrm flipH="false" flipV="false" rot="0">
                <a:off x="11675015" y="3912835"/>
                <a:ext cx="298273" cy="7841285"/>
              </a:xfrm>
              <a:custGeom>
                <a:avLst/>
                <a:gdLst/>
                <a:ahLst/>
                <a:cxnLst/>
                <a:rect r="r" b="b" t="t" l="l"/>
                <a:pathLst>
                  <a:path h="7841285" w="298273">
                    <a:moveTo>
                      <a:pt x="0" y="7841286"/>
                    </a:moveTo>
                    <a:lnTo>
                      <a:pt x="0" y="23862"/>
                    </a:lnTo>
                    <a:cubicBezTo>
                      <a:pt x="0" y="17533"/>
                      <a:pt x="2513" y="11464"/>
                      <a:pt x="6989" y="6989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8" y="2514"/>
                      <a:pt x="291283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7841286"/>
                    </a:lnTo>
                    <a:close/>
                  </a:path>
                </a:pathLst>
              </a:custGeom>
              <a:solidFill>
                <a:srgbClr val="855192"/>
              </a:solidFill>
            </p:spPr>
          </p:sp>
          <p:sp>
            <p:nvSpPr>
              <p:cNvPr name="Freeform 76" id="76"/>
              <p:cNvSpPr/>
              <p:nvPr/>
            </p:nvSpPr>
            <p:spPr>
              <a:xfrm flipH="false" flipV="false" rot="0">
                <a:off x="17350685" y="4854038"/>
                <a:ext cx="298273" cy="6900083"/>
              </a:xfrm>
              <a:custGeom>
                <a:avLst/>
                <a:gdLst/>
                <a:ahLst/>
                <a:cxnLst/>
                <a:rect r="r" b="b" t="t" l="l"/>
                <a:pathLst>
                  <a:path h="6900083" w="298273">
                    <a:moveTo>
                      <a:pt x="0" y="6900083"/>
                    </a:moveTo>
                    <a:lnTo>
                      <a:pt x="0" y="23862"/>
                    </a:lnTo>
                    <a:cubicBezTo>
                      <a:pt x="0" y="17533"/>
                      <a:pt x="2515" y="11464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6900083"/>
                    </a:lnTo>
                    <a:close/>
                  </a:path>
                </a:pathLst>
              </a:custGeom>
              <a:solidFill>
                <a:srgbClr val="855192"/>
              </a:solidFill>
            </p:spPr>
          </p:sp>
          <p:sp>
            <p:nvSpPr>
              <p:cNvPr name="Freeform 77" id="77"/>
              <p:cNvSpPr/>
              <p:nvPr/>
            </p:nvSpPr>
            <p:spPr>
              <a:xfrm flipH="false" flipV="false" rot="0">
                <a:off x="23026356" y="3834746"/>
                <a:ext cx="298273" cy="7919375"/>
              </a:xfrm>
              <a:custGeom>
                <a:avLst/>
                <a:gdLst/>
                <a:ahLst/>
                <a:cxnLst/>
                <a:rect r="r" b="b" t="t" l="l"/>
                <a:pathLst>
                  <a:path h="7919375" w="298273">
                    <a:moveTo>
                      <a:pt x="0" y="7919375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8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8" y="11464"/>
                      <a:pt x="298273" y="17533"/>
                      <a:pt x="298273" y="23862"/>
                    </a:cubicBezTo>
                    <a:lnTo>
                      <a:pt x="298273" y="7919375"/>
                    </a:lnTo>
                    <a:close/>
                  </a:path>
                </a:pathLst>
              </a:custGeom>
              <a:solidFill>
                <a:srgbClr val="855192"/>
              </a:solidFill>
            </p:spPr>
          </p:sp>
          <p:sp>
            <p:nvSpPr>
              <p:cNvPr name="Freeform 78" id="78"/>
              <p:cNvSpPr/>
              <p:nvPr/>
            </p:nvSpPr>
            <p:spPr>
              <a:xfrm flipH="false" flipV="false" rot="0">
                <a:off x="647346" y="1711622"/>
                <a:ext cx="298273" cy="10042498"/>
              </a:xfrm>
              <a:custGeom>
                <a:avLst/>
                <a:gdLst/>
                <a:ahLst/>
                <a:cxnLst/>
                <a:rect r="r" b="b" t="t" l="l"/>
                <a:pathLst>
                  <a:path h="10042498" w="298273">
                    <a:moveTo>
                      <a:pt x="0" y="10042499"/>
                    </a:moveTo>
                    <a:lnTo>
                      <a:pt x="0" y="23862"/>
                    </a:lnTo>
                    <a:cubicBezTo>
                      <a:pt x="0" y="17534"/>
                      <a:pt x="2514" y="11464"/>
                      <a:pt x="6989" y="6989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4" y="6989"/>
                    </a:cubicBezTo>
                    <a:cubicBezTo>
                      <a:pt x="295759" y="11464"/>
                      <a:pt x="298273" y="17534"/>
                      <a:pt x="298273" y="23862"/>
                    </a:cubicBezTo>
                    <a:lnTo>
                      <a:pt x="298273" y="10042499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79" id="79"/>
              <p:cNvSpPr/>
              <p:nvPr/>
            </p:nvSpPr>
            <p:spPr>
              <a:xfrm flipH="false" flipV="false" rot="0">
                <a:off x="6323017" y="2972066"/>
                <a:ext cx="298273" cy="8782054"/>
              </a:xfrm>
              <a:custGeom>
                <a:avLst/>
                <a:gdLst/>
                <a:ahLst/>
                <a:cxnLst/>
                <a:rect r="r" b="b" t="t" l="l"/>
                <a:pathLst>
                  <a:path h="8782054" w="298273">
                    <a:moveTo>
                      <a:pt x="0" y="8782055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7590" y="0"/>
                      <a:pt x="298273" y="10684"/>
                      <a:pt x="298273" y="23862"/>
                    </a:cubicBezTo>
                    <a:lnTo>
                      <a:pt x="298273" y="8782055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80" id="80"/>
              <p:cNvSpPr/>
              <p:nvPr/>
            </p:nvSpPr>
            <p:spPr>
              <a:xfrm flipH="false" flipV="false" rot="0">
                <a:off x="11998688" y="3599184"/>
                <a:ext cx="298273" cy="8154937"/>
              </a:xfrm>
              <a:custGeom>
                <a:avLst/>
                <a:gdLst/>
                <a:ahLst/>
                <a:cxnLst/>
                <a:rect r="r" b="b" t="t" l="l"/>
                <a:pathLst>
                  <a:path h="8154937" w="298273">
                    <a:moveTo>
                      <a:pt x="0" y="8154937"/>
                    </a:moveTo>
                    <a:lnTo>
                      <a:pt x="0" y="23862"/>
                    </a:lnTo>
                    <a:cubicBezTo>
                      <a:pt x="0" y="10683"/>
                      <a:pt x="10683" y="0"/>
                      <a:pt x="23861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9" y="11463"/>
                      <a:pt x="298273" y="17533"/>
                      <a:pt x="298273" y="23862"/>
                    </a:cubicBezTo>
                    <a:lnTo>
                      <a:pt x="298273" y="8154937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81" id="81"/>
              <p:cNvSpPr/>
              <p:nvPr/>
            </p:nvSpPr>
            <p:spPr>
              <a:xfrm flipH="false" flipV="false" rot="0">
                <a:off x="17674358" y="2658557"/>
                <a:ext cx="298273" cy="9095563"/>
              </a:xfrm>
              <a:custGeom>
                <a:avLst/>
                <a:gdLst/>
                <a:ahLst/>
                <a:cxnLst/>
                <a:rect r="r" b="b" t="t" l="l"/>
                <a:pathLst>
                  <a:path h="9095563" w="298273">
                    <a:moveTo>
                      <a:pt x="0" y="9095564"/>
                    </a:moveTo>
                    <a:lnTo>
                      <a:pt x="0" y="23862"/>
                    </a:lnTo>
                    <a:cubicBezTo>
                      <a:pt x="0" y="17534"/>
                      <a:pt x="2515" y="11464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2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4"/>
                      <a:pt x="298274" y="17534"/>
                      <a:pt x="298274" y="23862"/>
                    </a:cubicBezTo>
                    <a:lnTo>
                      <a:pt x="298274" y="9095564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82" id="82"/>
              <p:cNvSpPr/>
              <p:nvPr/>
            </p:nvSpPr>
            <p:spPr>
              <a:xfrm flipH="false" flipV="false" rot="0">
                <a:off x="23350029" y="2737011"/>
                <a:ext cx="298273" cy="9017110"/>
              </a:xfrm>
              <a:custGeom>
                <a:avLst/>
                <a:gdLst/>
                <a:ahLst/>
                <a:cxnLst/>
                <a:rect r="r" b="b" t="t" l="l"/>
                <a:pathLst>
                  <a:path h="9017110" w="298273">
                    <a:moveTo>
                      <a:pt x="0" y="9017110"/>
                    </a:moveTo>
                    <a:lnTo>
                      <a:pt x="0" y="23862"/>
                    </a:lnTo>
                    <a:cubicBezTo>
                      <a:pt x="0" y="17533"/>
                      <a:pt x="2515" y="11464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5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9017110"/>
                    </a:lnTo>
                    <a:close/>
                  </a:path>
                </a:pathLst>
              </a:custGeom>
              <a:solidFill>
                <a:srgbClr val="770B7B"/>
              </a:solidFill>
            </p:spPr>
          </p:sp>
          <p:sp>
            <p:nvSpPr>
              <p:cNvPr name="Freeform 83" id="83"/>
              <p:cNvSpPr/>
              <p:nvPr/>
            </p:nvSpPr>
            <p:spPr>
              <a:xfrm flipH="false" flipV="false" rot="0">
                <a:off x="971019" y="3123849"/>
                <a:ext cx="298273" cy="8630272"/>
              </a:xfrm>
              <a:custGeom>
                <a:avLst/>
                <a:gdLst/>
                <a:ahLst/>
                <a:cxnLst/>
                <a:rect r="r" b="b" t="t" l="l"/>
                <a:pathLst>
                  <a:path h="8630272" w="298273">
                    <a:moveTo>
                      <a:pt x="0" y="8630272"/>
                    </a:moveTo>
                    <a:lnTo>
                      <a:pt x="0" y="23862"/>
                    </a:lnTo>
                    <a:cubicBezTo>
                      <a:pt x="0" y="10683"/>
                      <a:pt x="10684" y="0"/>
                      <a:pt x="23862" y="0"/>
                    </a:cubicBezTo>
                    <a:lnTo>
                      <a:pt x="274412" y="0"/>
                    </a:lnTo>
                    <a:cubicBezTo>
                      <a:pt x="287590" y="0"/>
                      <a:pt x="298273" y="10683"/>
                      <a:pt x="298273" y="23862"/>
                    </a:cubicBezTo>
                    <a:lnTo>
                      <a:pt x="298273" y="8630272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84" id="84"/>
              <p:cNvSpPr/>
              <p:nvPr/>
            </p:nvSpPr>
            <p:spPr>
              <a:xfrm flipH="false" flipV="false" rot="0">
                <a:off x="6646690" y="3756178"/>
                <a:ext cx="298273" cy="7997942"/>
              </a:xfrm>
              <a:custGeom>
                <a:avLst/>
                <a:gdLst/>
                <a:ahLst/>
                <a:cxnLst/>
                <a:rect r="r" b="b" t="t" l="l"/>
                <a:pathLst>
                  <a:path h="7997942" w="298273">
                    <a:moveTo>
                      <a:pt x="0" y="7997943"/>
                    </a:moveTo>
                    <a:lnTo>
                      <a:pt x="0" y="23862"/>
                    </a:lnTo>
                    <a:cubicBezTo>
                      <a:pt x="0" y="17533"/>
                      <a:pt x="2513" y="11464"/>
                      <a:pt x="6989" y="6989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2" y="0"/>
                    </a:lnTo>
                    <a:cubicBezTo>
                      <a:pt x="287590" y="0"/>
                      <a:pt x="298273" y="10684"/>
                      <a:pt x="298273" y="23862"/>
                    </a:cubicBezTo>
                    <a:lnTo>
                      <a:pt x="298273" y="7997943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85" id="85"/>
              <p:cNvSpPr/>
              <p:nvPr/>
            </p:nvSpPr>
            <p:spPr>
              <a:xfrm flipH="false" flipV="false" rot="0">
                <a:off x="12322361" y="2266165"/>
                <a:ext cx="298272" cy="9487955"/>
              </a:xfrm>
              <a:custGeom>
                <a:avLst/>
                <a:gdLst/>
                <a:ahLst/>
                <a:cxnLst/>
                <a:rect r="r" b="b" t="t" l="l"/>
                <a:pathLst>
                  <a:path h="9487955" w="298272">
                    <a:moveTo>
                      <a:pt x="0" y="9487956"/>
                    </a:moveTo>
                    <a:lnTo>
                      <a:pt x="0" y="23862"/>
                    </a:lnTo>
                    <a:cubicBezTo>
                      <a:pt x="0" y="10684"/>
                      <a:pt x="10683" y="1"/>
                      <a:pt x="23861" y="0"/>
                    </a:cubicBezTo>
                    <a:lnTo>
                      <a:pt x="274411" y="0"/>
                    </a:lnTo>
                    <a:cubicBezTo>
                      <a:pt x="287589" y="1"/>
                      <a:pt x="298273" y="10684"/>
                      <a:pt x="298273" y="23862"/>
                    </a:cubicBezTo>
                    <a:lnTo>
                      <a:pt x="298273" y="9487956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86" id="86"/>
              <p:cNvSpPr/>
              <p:nvPr/>
            </p:nvSpPr>
            <p:spPr>
              <a:xfrm flipH="false" flipV="false" rot="0">
                <a:off x="17998032" y="2972197"/>
                <a:ext cx="298273" cy="8781923"/>
              </a:xfrm>
              <a:custGeom>
                <a:avLst/>
                <a:gdLst/>
                <a:ahLst/>
                <a:cxnLst/>
                <a:rect r="r" b="b" t="t" l="l"/>
                <a:pathLst>
                  <a:path h="8781923" w="298273">
                    <a:moveTo>
                      <a:pt x="0" y="8781924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8" y="6989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8" y="11464"/>
                      <a:pt x="298273" y="17533"/>
                      <a:pt x="298273" y="23862"/>
                    </a:cubicBezTo>
                    <a:lnTo>
                      <a:pt x="298273" y="8781924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87" id="87"/>
              <p:cNvSpPr/>
              <p:nvPr/>
            </p:nvSpPr>
            <p:spPr>
              <a:xfrm flipH="false" flipV="false" rot="0">
                <a:off x="23673702" y="1560866"/>
                <a:ext cx="298273" cy="10193255"/>
              </a:xfrm>
              <a:custGeom>
                <a:avLst/>
                <a:gdLst/>
                <a:ahLst/>
                <a:cxnLst/>
                <a:rect r="r" b="b" t="t" l="l"/>
                <a:pathLst>
                  <a:path h="10193255" w="298273">
                    <a:moveTo>
                      <a:pt x="0" y="10193255"/>
                    </a:moveTo>
                    <a:lnTo>
                      <a:pt x="0" y="23862"/>
                    </a:lnTo>
                    <a:cubicBezTo>
                      <a:pt x="0" y="17533"/>
                      <a:pt x="2515" y="11464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4"/>
                      <a:pt x="298274" y="17533"/>
                      <a:pt x="298274" y="23862"/>
                    </a:cubicBezTo>
                    <a:lnTo>
                      <a:pt x="298274" y="10193255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88" id="88"/>
              <p:cNvSpPr/>
              <p:nvPr/>
            </p:nvSpPr>
            <p:spPr>
              <a:xfrm flipH="false" flipV="false" rot="0">
                <a:off x="1294692" y="2731564"/>
                <a:ext cx="298273" cy="9022557"/>
              </a:xfrm>
              <a:custGeom>
                <a:avLst/>
                <a:gdLst/>
                <a:ahLst/>
                <a:cxnLst/>
                <a:rect r="r" b="b" t="t" l="l"/>
                <a:pathLst>
                  <a:path h="9022557" w="298273">
                    <a:moveTo>
                      <a:pt x="0" y="9022557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2" y="0"/>
                    </a:lnTo>
                    <a:cubicBezTo>
                      <a:pt x="280740" y="0"/>
                      <a:pt x="286810" y="2514"/>
                      <a:pt x="291285" y="6989"/>
                    </a:cubicBezTo>
                    <a:cubicBezTo>
                      <a:pt x="295760" y="11464"/>
                      <a:pt x="298274" y="17533"/>
                      <a:pt x="298274" y="23862"/>
                    </a:cubicBezTo>
                    <a:lnTo>
                      <a:pt x="298274" y="9022557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89" id="89"/>
              <p:cNvSpPr/>
              <p:nvPr/>
            </p:nvSpPr>
            <p:spPr>
              <a:xfrm flipH="false" flipV="false" rot="0">
                <a:off x="6970363" y="2501599"/>
                <a:ext cx="298273" cy="9252522"/>
              </a:xfrm>
              <a:custGeom>
                <a:avLst/>
                <a:gdLst/>
                <a:ahLst/>
                <a:cxnLst/>
                <a:rect r="r" b="b" t="t" l="l"/>
                <a:pathLst>
                  <a:path h="9252522" w="298273">
                    <a:moveTo>
                      <a:pt x="0" y="9252522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9252522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90" id="90"/>
              <p:cNvSpPr/>
              <p:nvPr/>
            </p:nvSpPr>
            <p:spPr>
              <a:xfrm flipH="false" flipV="false" rot="0">
                <a:off x="12646034" y="3834423"/>
                <a:ext cx="298273" cy="7919698"/>
              </a:xfrm>
              <a:custGeom>
                <a:avLst/>
                <a:gdLst/>
                <a:ahLst/>
                <a:cxnLst/>
                <a:rect r="r" b="b" t="t" l="l"/>
                <a:pathLst>
                  <a:path h="7919698" w="298273">
                    <a:moveTo>
                      <a:pt x="0" y="7919698"/>
                    </a:moveTo>
                    <a:lnTo>
                      <a:pt x="0" y="23861"/>
                    </a:lnTo>
                    <a:cubicBezTo>
                      <a:pt x="0" y="17533"/>
                      <a:pt x="2513" y="11463"/>
                      <a:pt x="6989" y="6988"/>
                    </a:cubicBezTo>
                    <a:cubicBezTo>
                      <a:pt x="11464" y="2513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7590" y="0"/>
                      <a:pt x="298273" y="10683"/>
                      <a:pt x="298273" y="23861"/>
                    </a:cubicBezTo>
                    <a:lnTo>
                      <a:pt x="298273" y="7919698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91" id="91"/>
              <p:cNvSpPr/>
              <p:nvPr/>
            </p:nvSpPr>
            <p:spPr>
              <a:xfrm flipH="false" flipV="false" rot="0">
                <a:off x="18321705" y="2266507"/>
                <a:ext cx="298273" cy="9487614"/>
              </a:xfrm>
              <a:custGeom>
                <a:avLst/>
                <a:gdLst/>
                <a:ahLst/>
                <a:cxnLst/>
                <a:rect r="r" b="b" t="t" l="l"/>
                <a:pathLst>
                  <a:path h="9487614" w="298273">
                    <a:moveTo>
                      <a:pt x="0" y="9487614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9487614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92" id="92"/>
              <p:cNvSpPr/>
              <p:nvPr/>
            </p:nvSpPr>
            <p:spPr>
              <a:xfrm flipH="false" flipV="false" rot="0">
                <a:off x="23997376" y="3285879"/>
                <a:ext cx="298273" cy="8468242"/>
              </a:xfrm>
              <a:custGeom>
                <a:avLst/>
                <a:gdLst/>
                <a:ahLst/>
                <a:cxnLst/>
                <a:rect r="r" b="b" t="t" l="l"/>
                <a:pathLst>
                  <a:path h="8468242" w="298273">
                    <a:moveTo>
                      <a:pt x="0" y="8468242"/>
                    </a:moveTo>
                    <a:lnTo>
                      <a:pt x="0" y="23861"/>
                    </a:lnTo>
                    <a:cubicBezTo>
                      <a:pt x="0" y="17533"/>
                      <a:pt x="2514" y="11463"/>
                      <a:pt x="6988" y="6988"/>
                    </a:cubicBezTo>
                    <a:cubicBezTo>
                      <a:pt x="11464" y="2513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8" y="2513"/>
                      <a:pt x="291284" y="6988"/>
                    </a:cubicBezTo>
                    <a:cubicBezTo>
                      <a:pt x="295758" y="11463"/>
                      <a:pt x="298273" y="17533"/>
                      <a:pt x="298273" y="23861"/>
                    </a:cubicBezTo>
                    <a:lnTo>
                      <a:pt x="298273" y="8468242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93" id="93"/>
              <p:cNvSpPr/>
              <p:nvPr/>
            </p:nvSpPr>
            <p:spPr>
              <a:xfrm flipH="false" flipV="false" rot="0">
                <a:off x="1618366" y="2810021"/>
                <a:ext cx="298273" cy="8944100"/>
              </a:xfrm>
              <a:custGeom>
                <a:avLst/>
                <a:gdLst/>
                <a:ahLst/>
                <a:cxnLst/>
                <a:rect r="r" b="b" t="t" l="l"/>
                <a:pathLst>
                  <a:path h="8944100" w="298273">
                    <a:moveTo>
                      <a:pt x="0" y="8944100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4" y="2514"/>
                      <a:pt x="17533" y="0"/>
                      <a:pt x="23861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8944100"/>
                    </a:lnTo>
                    <a:close/>
                  </a:path>
                </a:pathLst>
              </a:custGeom>
              <a:solidFill>
                <a:srgbClr val="5E3967"/>
              </a:solidFill>
            </p:spPr>
          </p:sp>
          <p:sp>
            <p:nvSpPr>
              <p:cNvPr name="Freeform 94" id="94"/>
              <p:cNvSpPr/>
              <p:nvPr/>
            </p:nvSpPr>
            <p:spPr>
              <a:xfrm flipH="false" flipV="false" rot="0">
                <a:off x="7294036" y="2893655"/>
                <a:ext cx="298273" cy="8860466"/>
              </a:xfrm>
              <a:custGeom>
                <a:avLst/>
                <a:gdLst/>
                <a:ahLst/>
                <a:cxnLst/>
                <a:rect r="r" b="b" t="t" l="l"/>
                <a:pathLst>
                  <a:path h="8860466" w="298273">
                    <a:moveTo>
                      <a:pt x="0" y="8860466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90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4" y="6989"/>
                    </a:cubicBezTo>
                    <a:cubicBezTo>
                      <a:pt x="295760" y="11464"/>
                      <a:pt x="298273" y="17533"/>
                      <a:pt x="298273" y="23862"/>
                    </a:cubicBezTo>
                    <a:lnTo>
                      <a:pt x="298273" y="8860466"/>
                    </a:lnTo>
                    <a:close/>
                  </a:path>
                </a:pathLst>
              </a:custGeom>
              <a:solidFill>
                <a:srgbClr val="5E3967"/>
              </a:solidFill>
            </p:spPr>
          </p:sp>
          <p:sp>
            <p:nvSpPr>
              <p:cNvPr name="Freeform 95" id="95"/>
              <p:cNvSpPr/>
              <p:nvPr/>
            </p:nvSpPr>
            <p:spPr>
              <a:xfrm flipH="false" flipV="false" rot="0">
                <a:off x="12969707" y="3834423"/>
                <a:ext cx="298274" cy="7919698"/>
              </a:xfrm>
              <a:custGeom>
                <a:avLst/>
                <a:gdLst/>
                <a:ahLst/>
                <a:cxnLst/>
                <a:rect r="r" b="b" t="t" l="l"/>
                <a:pathLst>
                  <a:path h="7919698" w="298274">
                    <a:moveTo>
                      <a:pt x="0" y="7919698"/>
                    </a:moveTo>
                    <a:lnTo>
                      <a:pt x="0" y="23861"/>
                    </a:lnTo>
                    <a:cubicBezTo>
                      <a:pt x="0" y="17533"/>
                      <a:pt x="2514" y="11463"/>
                      <a:pt x="6989" y="6988"/>
                    </a:cubicBezTo>
                    <a:cubicBezTo>
                      <a:pt x="11464" y="2513"/>
                      <a:pt x="17534" y="0"/>
                      <a:pt x="23862" y="0"/>
                    </a:cubicBezTo>
                    <a:lnTo>
                      <a:pt x="274412" y="0"/>
                    </a:lnTo>
                    <a:cubicBezTo>
                      <a:pt x="280740" y="0"/>
                      <a:pt x="286809" y="2513"/>
                      <a:pt x="291285" y="6988"/>
                    </a:cubicBezTo>
                    <a:cubicBezTo>
                      <a:pt x="295759" y="11463"/>
                      <a:pt x="298274" y="17533"/>
                      <a:pt x="298274" y="23861"/>
                    </a:cubicBezTo>
                    <a:lnTo>
                      <a:pt x="298274" y="7919698"/>
                    </a:lnTo>
                    <a:close/>
                  </a:path>
                </a:pathLst>
              </a:custGeom>
              <a:solidFill>
                <a:srgbClr val="5E3967"/>
              </a:solidFill>
            </p:spPr>
          </p:sp>
          <p:sp>
            <p:nvSpPr>
              <p:cNvPr name="Freeform 96" id="96"/>
              <p:cNvSpPr/>
              <p:nvPr/>
            </p:nvSpPr>
            <p:spPr>
              <a:xfrm flipH="false" flipV="false" rot="0">
                <a:off x="18645378" y="4305168"/>
                <a:ext cx="298273" cy="7448953"/>
              </a:xfrm>
              <a:custGeom>
                <a:avLst/>
                <a:gdLst/>
                <a:ahLst/>
                <a:cxnLst/>
                <a:rect r="r" b="b" t="t" l="l"/>
                <a:pathLst>
                  <a:path h="7448953" w="298273">
                    <a:moveTo>
                      <a:pt x="0" y="7448953"/>
                    </a:moveTo>
                    <a:lnTo>
                      <a:pt x="0" y="23862"/>
                    </a:lnTo>
                    <a:cubicBezTo>
                      <a:pt x="0" y="17533"/>
                      <a:pt x="2515" y="11463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3"/>
                      <a:pt x="298273" y="17533"/>
                      <a:pt x="298273" y="23862"/>
                    </a:cubicBezTo>
                    <a:lnTo>
                      <a:pt x="298273" y="7448953"/>
                    </a:lnTo>
                    <a:close/>
                  </a:path>
                </a:pathLst>
              </a:custGeom>
              <a:solidFill>
                <a:srgbClr val="5E3967"/>
              </a:solidFill>
            </p:spPr>
          </p:sp>
          <p:sp>
            <p:nvSpPr>
              <p:cNvPr name="Freeform 97" id="97"/>
              <p:cNvSpPr/>
              <p:nvPr/>
            </p:nvSpPr>
            <p:spPr>
              <a:xfrm flipH="false" flipV="false" rot="0">
                <a:off x="24321049" y="3442698"/>
                <a:ext cx="298273" cy="8311423"/>
              </a:xfrm>
              <a:custGeom>
                <a:avLst/>
                <a:gdLst/>
                <a:ahLst/>
                <a:cxnLst/>
                <a:rect r="r" b="b" t="t" l="l"/>
                <a:pathLst>
                  <a:path h="8311423" w="298273">
                    <a:moveTo>
                      <a:pt x="0" y="8311423"/>
                    </a:moveTo>
                    <a:lnTo>
                      <a:pt x="0" y="23861"/>
                    </a:lnTo>
                    <a:cubicBezTo>
                      <a:pt x="0" y="17533"/>
                      <a:pt x="2514" y="11463"/>
                      <a:pt x="6989" y="6988"/>
                    </a:cubicBezTo>
                    <a:cubicBezTo>
                      <a:pt x="11464" y="2513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3"/>
                      <a:pt x="291284" y="6988"/>
                    </a:cubicBezTo>
                    <a:cubicBezTo>
                      <a:pt x="295758" y="11463"/>
                      <a:pt x="298273" y="17533"/>
                      <a:pt x="298273" y="23861"/>
                    </a:cubicBezTo>
                    <a:lnTo>
                      <a:pt x="298273" y="8311423"/>
                    </a:lnTo>
                    <a:close/>
                  </a:path>
                </a:pathLst>
              </a:custGeom>
              <a:solidFill>
                <a:srgbClr val="5E3967"/>
              </a:solidFill>
            </p:spPr>
          </p:sp>
          <p:sp>
            <p:nvSpPr>
              <p:cNvPr name="Freeform 98" id="98"/>
              <p:cNvSpPr/>
              <p:nvPr/>
            </p:nvSpPr>
            <p:spPr>
              <a:xfrm flipH="false" flipV="false" rot="0">
                <a:off x="1942039" y="2182365"/>
                <a:ext cx="298273" cy="9571756"/>
              </a:xfrm>
              <a:custGeom>
                <a:avLst/>
                <a:gdLst/>
                <a:ahLst/>
                <a:cxnLst/>
                <a:rect r="r" b="b" t="t" l="l"/>
                <a:pathLst>
                  <a:path h="9571756" w="298273">
                    <a:moveTo>
                      <a:pt x="0" y="9571756"/>
                    </a:moveTo>
                    <a:lnTo>
                      <a:pt x="0" y="23861"/>
                    </a:lnTo>
                    <a:cubicBezTo>
                      <a:pt x="0" y="10683"/>
                      <a:pt x="10683" y="0"/>
                      <a:pt x="23862" y="0"/>
                    </a:cubicBezTo>
                    <a:lnTo>
                      <a:pt x="274411" y="0"/>
                    </a:lnTo>
                    <a:cubicBezTo>
                      <a:pt x="287589" y="0"/>
                      <a:pt x="298273" y="10683"/>
                      <a:pt x="298273" y="23861"/>
                    </a:cubicBezTo>
                    <a:lnTo>
                      <a:pt x="298273" y="9571756"/>
                    </a:lnTo>
                    <a:close/>
                  </a:path>
                </a:pathLst>
              </a:custGeom>
              <a:solidFill>
                <a:srgbClr val="895273"/>
              </a:solidFill>
            </p:spPr>
          </p:sp>
          <p:sp>
            <p:nvSpPr>
              <p:cNvPr name="Freeform 99" id="99"/>
              <p:cNvSpPr/>
              <p:nvPr/>
            </p:nvSpPr>
            <p:spPr>
              <a:xfrm flipH="false" flipV="false" rot="0">
                <a:off x="7617709" y="2501599"/>
                <a:ext cx="298273" cy="9252522"/>
              </a:xfrm>
              <a:custGeom>
                <a:avLst/>
                <a:gdLst/>
                <a:ahLst/>
                <a:cxnLst/>
                <a:rect r="r" b="b" t="t" l="l"/>
                <a:pathLst>
                  <a:path h="9252522" w="298273">
                    <a:moveTo>
                      <a:pt x="0" y="9252522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5" y="2514"/>
                      <a:pt x="17534" y="0"/>
                      <a:pt x="23863" y="0"/>
                    </a:cubicBezTo>
                    <a:lnTo>
                      <a:pt x="274412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60" y="11464"/>
                      <a:pt x="298274" y="17533"/>
                      <a:pt x="298274" y="23862"/>
                    </a:cubicBezTo>
                    <a:lnTo>
                      <a:pt x="298274" y="9252522"/>
                    </a:lnTo>
                    <a:close/>
                  </a:path>
                </a:pathLst>
              </a:custGeom>
              <a:solidFill>
                <a:srgbClr val="895273"/>
              </a:solidFill>
            </p:spPr>
          </p:sp>
          <p:sp>
            <p:nvSpPr>
              <p:cNvPr name="Freeform 100" id="100"/>
              <p:cNvSpPr/>
              <p:nvPr/>
            </p:nvSpPr>
            <p:spPr>
              <a:xfrm flipH="false" flipV="false" rot="0">
                <a:off x="13293381" y="2187753"/>
                <a:ext cx="298272" cy="9566368"/>
              </a:xfrm>
              <a:custGeom>
                <a:avLst/>
                <a:gdLst/>
                <a:ahLst/>
                <a:cxnLst/>
                <a:rect r="r" b="b" t="t" l="l"/>
                <a:pathLst>
                  <a:path h="9566368" w="298272">
                    <a:moveTo>
                      <a:pt x="0" y="9566368"/>
                    </a:moveTo>
                    <a:lnTo>
                      <a:pt x="0" y="23861"/>
                    </a:lnTo>
                    <a:cubicBezTo>
                      <a:pt x="0" y="10683"/>
                      <a:pt x="10683" y="0"/>
                      <a:pt x="23860" y="0"/>
                    </a:cubicBezTo>
                    <a:lnTo>
                      <a:pt x="274411" y="0"/>
                    </a:lnTo>
                    <a:cubicBezTo>
                      <a:pt x="287588" y="0"/>
                      <a:pt x="298272" y="10683"/>
                      <a:pt x="298272" y="23861"/>
                    </a:cubicBezTo>
                    <a:lnTo>
                      <a:pt x="298272" y="9566368"/>
                    </a:lnTo>
                    <a:close/>
                  </a:path>
                </a:pathLst>
              </a:custGeom>
              <a:solidFill>
                <a:srgbClr val="895273"/>
              </a:solidFill>
            </p:spPr>
          </p:sp>
          <p:sp>
            <p:nvSpPr>
              <p:cNvPr name="Freeform 101" id="101"/>
              <p:cNvSpPr/>
              <p:nvPr/>
            </p:nvSpPr>
            <p:spPr>
              <a:xfrm flipH="false" flipV="false" rot="0">
                <a:off x="18969051" y="1639227"/>
                <a:ext cx="298272" cy="10114894"/>
              </a:xfrm>
              <a:custGeom>
                <a:avLst/>
                <a:gdLst/>
                <a:ahLst/>
                <a:cxnLst/>
                <a:rect r="r" b="b" t="t" l="l"/>
                <a:pathLst>
                  <a:path h="10114894" w="298272">
                    <a:moveTo>
                      <a:pt x="0" y="10114894"/>
                    </a:moveTo>
                    <a:lnTo>
                      <a:pt x="0" y="23862"/>
                    </a:lnTo>
                    <a:cubicBezTo>
                      <a:pt x="0" y="10684"/>
                      <a:pt x="10684" y="1"/>
                      <a:pt x="23861" y="0"/>
                    </a:cubicBezTo>
                    <a:lnTo>
                      <a:pt x="274412" y="0"/>
                    </a:lnTo>
                    <a:cubicBezTo>
                      <a:pt x="287589" y="1"/>
                      <a:pt x="298272" y="10684"/>
                      <a:pt x="298272" y="23862"/>
                    </a:cubicBezTo>
                    <a:lnTo>
                      <a:pt x="298272" y="10114894"/>
                    </a:lnTo>
                    <a:close/>
                  </a:path>
                </a:pathLst>
              </a:custGeom>
              <a:solidFill>
                <a:srgbClr val="895273"/>
              </a:solidFill>
            </p:spPr>
          </p:sp>
          <p:sp>
            <p:nvSpPr>
              <p:cNvPr name="Freeform 102" id="102"/>
              <p:cNvSpPr/>
              <p:nvPr/>
            </p:nvSpPr>
            <p:spPr>
              <a:xfrm flipH="false" flipV="false" rot="0">
                <a:off x="24644722" y="4462023"/>
                <a:ext cx="298273" cy="7292098"/>
              </a:xfrm>
              <a:custGeom>
                <a:avLst/>
                <a:gdLst/>
                <a:ahLst/>
                <a:cxnLst/>
                <a:rect r="r" b="b" t="t" l="l"/>
                <a:pathLst>
                  <a:path h="7292098" w="298273">
                    <a:moveTo>
                      <a:pt x="0" y="7292098"/>
                    </a:moveTo>
                    <a:lnTo>
                      <a:pt x="0" y="23862"/>
                    </a:lnTo>
                    <a:cubicBezTo>
                      <a:pt x="0" y="10684"/>
                      <a:pt x="10683" y="1"/>
                      <a:pt x="23861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7292098"/>
                    </a:lnTo>
                    <a:close/>
                  </a:path>
                </a:pathLst>
              </a:custGeom>
              <a:solidFill>
                <a:srgbClr val="895273"/>
              </a:solidFill>
            </p:spPr>
          </p:sp>
          <p:sp>
            <p:nvSpPr>
              <p:cNvPr name="Freeform 103" id="103"/>
              <p:cNvSpPr/>
              <p:nvPr/>
            </p:nvSpPr>
            <p:spPr>
              <a:xfrm flipH="false" flipV="false" rot="0">
                <a:off x="2265712" y="2417736"/>
                <a:ext cx="298273" cy="9336385"/>
              </a:xfrm>
              <a:custGeom>
                <a:avLst/>
                <a:gdLst/>
                <a:ahLst/>
                <a:cxnLst/>
                <a:rect r="r" b="b" t="t" l="l"/>
                <a:pathLst>
                  <a:path h="9336385" w="298273">
                    <a:moveTo>
                      <a:pt x="0" y="9336385"/>
                    </a:moveTo>
                    <a:lnTo>
                      <a:pt x="0" y="23861"/>
                    </a:lnTo>
                    <a:cubicBezTo>
                      <a:pt x="0" y="17533"/>
                      <a:pt x="2514" y="11464"/>
                      <a:pt x="6989" y="6988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7590" y="0"/>
                      <a:pt x="298273" y="10683"/>
                      <a:pt x="298273" y="23861"/>
                    </a:cubicBezTo>
                    <a:lnTo>
                      <a:pt x="298273" y="9336385"/>
                    </a:lnTo>
                    <a:close/>
                  </a:path>
                </a:pathLst>
              </a:custGeom>
              <a:solidFill>
                <a:srgbClr val="B97286"/>
              </a:solidFill>
            </p:spPr>
          </p:sp>
          <p:sp>
            <p:nvSpPr>
              <p:cNvPr name="Freeform 104" id="104"/>
              <p:cNvSpPr/>
              <p:nvPr/>
            </p:nvSpPr>
            <p:spPr>
              <a:xfrm flipH="false" flipV="false" rot="0">
                <a:off x="7941383" y="1874309"/>
                <a:ext cx="298272" cy="9879811"/>
              </a:xfrm>
              <a:custGeom>
                <a:avLst/>
                <a:gdLst/>
                <a:ahLst/>
                <a:cxnLst/>
                <a:rect r="r" b="b" t="t" l="l"/>
                <a:pathLst>
                  <a:path h="9879811" w="298272">
                    <a:moveTo>
                      <a:pt x="0" y="9879812"/>
                    </a:moveTo>
                    <a:lnTo>
                      <a:pt x="0" y="23862"/>
                    </a:lnTo>
                    <a:cubicBezTo>
                      <a:pt x="0" y="10684"/>
                      <a:pt x="10683" y="0"/>
                      <a:pt x="23861" y="0"/>
                    </a:cubicBezTo>
                    <a:lnTo>
                      <a:pt x="274411" y="0"/>
                    </a:lnTo>
                    <a:cubicBezTo>
                      <a:pt x="287589" y="0"/>
                      <a:pt x="298272" y="10684"/>
                      <a:pt x="298272" y="23862"/>
                    </a:cubicBezTo>
                    <a:lnTo>
                      <a:pt x="298272" y="9879812"/>
                    </a:lnTo>
                    <a:close/>
                  </a:path>
                </a:pathLst>
              </a:custGeom>
              <a:solidFill>
                <a:srgbClr val="B97286"/>
              </a:solidFill>
            </p:spPr>
          </p:sp>
          <p:sp>
            <p:nvSpPr>
              <p:cNvPr name="Freeform 105" id="105"/>
              <p:cNvSpPr/>
              <p:nvPr/>
            </p:nvSpPr>
            <p:spPr>
              <a:xfrm flipH="false" flipV="false" rot="0">
                <a:off x="13617053" y="3050294"/>
                <a:ext cx="298273" cy="8703827"/>
              </a:xfrm>
              <a:custGeom>
                <a:avLst/>
                <a:gdLst/>
                <a:ahLst/>
                <a:cxnLst/>
                <a:rect r="r" b="b" t="t" l="l"/>
                <a:pathLst>
                  <a:path h="8703827" w="298273">
                    <a:moveTo>
                      <a:pt x="0" y="8703827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8" y="6989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8" y="2514"/>
                      <a:pt x="291284" y="6989"/>
                    </a:cubicBezTo>
                    <a:cubicBezTo>
                      <a:pt x="295758" y="11464"/>
                      <a:pt x="298273" y="17533"/>
                      <a:pt x="298273" y="23862"/>
                    </a:cubicBezTo>
                    <a:lnTo>
                      <a:pt x="298273" y="8703827"/>
                    </a:lnTo>
                    <a:close/>
                  </a:path>
                </a:pathLst>
              </a:custGeom>
              <a:solidFill>
                <a:srgbClr val="B97286"/>
              </a:solidFill>
            </p:spPr>
          </p:sp>
          <p:sp>
            <p:nvSpPr>
              <p:cNvPr name="Freeform 106" id="106"/>
              <p:cNvSpPr/>
              <p:nvPr/>
            </p:nvSpPr>
            <p:spPr>
              <a:xfrm flipH="false" flipV="false" rot="0">
                <a:off x="19292723" y="2893787"/>
                <a:ext cx="298273" cy="8860333"/>
              </a:xfrm>
              <a:custGeom>
                <a:avLst/>
                <a:gdLst/>
                <a:ahLst/>
                <a:cxnLst/>
                <a:rect r="r" b="b" t="t" l="l"/>
                <a:pathLst>
                  <a:path h="8860333" w="298273">
                    <a:moveTo>
                      <a:pt x="0" y="8860334"/>
                    </a:moveTo>
                    <a:lnTo>
                      <a:pt x="0" y="23862"/>
                    </a:lnTo>
                    <a:cubicBezTo>
                      <a:pt x="0" y="17534"/>
                      <a:pt x="2515" y="11464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3" y="0"/>
                    </a:lnTo>
                    <a:cubicBezTo>
                      <a:pt x="287590" y="1"/>
                      <a:pt x="298273" y="10684"/>
                      <a:pt x="298273" y="23862"/>
                    </a:cubicBezTo>
                    <a:lnTo>
                      <a:pt x="298273" y="8860334"/>
                    </a:lnTo>
                    <a:close/>
                  </a:path>
                </a:pathLst>
              </a:custGeom>
              <a:solidFill>
                <a:srgbClr val="B97286"/>
              </a:solidFill>
            </p:spPr>
          </p:sp>
          <p:sp>
            <p:nvSpPr>
              <p:cNvPr name="Freeform 107" id="107"/>
              <p:cNvSpPr/>
              <p:nvPr/>
            </p:nvSpPr>
            <p:spPr>
              <a:xfrm flipH="false" flipV="false" rot="0">
                <a:off x="24968395" y="3129059"/>
                <a:ext cx="298272" cy="8625062"/>
              </a:xfrm>
              <a:custGeom>
                <a:avLst/>
                <a:gdLst/>
                <a:ahLst/>
                <a:cxnLst/>
                <a:rect r="r" b="b" t="t" l="l"/>
                <a:pathLst>
                  <a:path h="8625062" w="298272">
                    <a:moveTo>
                      <a:pt x="0" y="8625062"/>
                    </a:moveTo>
                    <a:lnTo>
                      <a:pt x="0" y="23862"/>
                    </a:lnTo>
                    <a:cubicBezTo>
                      <a:pt x="0" y="10684"/>
                      <a:pt x="10683" y="1"/>
                      <a:pt x="23861" y="0"/>
                    </a:cubicBezTo>
                    <a:lnTo>
                      <a:pt x="274411" y="0"/>
                    </a:lnTo>
                    <a:cubicBezTo>
                      <a:pt x="287589" y="1"/>
                      <a:pt x="298272" y="10684"/>
                      <a:pt x="298272" y="23862"/>
                    </a:cubicBezTo>
                    <a:lnTo>
                      <a:pt x="298272" y="8625062"/>
                    </a:lnTo>
                    <a:close/>
                  </a:path>
                </a:pathLst>
              </a:custGeom>
              <a:solidFill>
                <a:srgbClr val="B97286"/>
              </a:solidFill>
            </p:spPr>
          </p:sp>
          <p:sp>
            <p:nvSpPr>
              <p:cNvPr name="Freeform 108" id="108"/>
              <p:cNvSpPr/>
              <p:nvPr/>
            </p:nvSpPr>
            <p:spPr>
              <a:xfrm flipH="false" flipV="false" rot="0">
                <a:off x="2589385" y="2182365"/>
                <a:ext cx="298273" cy="9571756"/>
              </a:xfrm>
              <a:custGeom>
                <a:avLst/>
                <a:gdLst/>
                <a:ahLst/>
                <a:cxnLst/>
                <a:rect r="r" b="b" t="t" l="l"/>
                <a:pathLst>
                  <a:path h="9571756" w="298273">
                    <a:moveTo>
                      <a:pt x="0" y="9571756"/>
                    </a:moveTo>
                    <a:lnTo>
                      <a:pt x="0" y="23861"/>
                    </a:lnTo>
                    <a:cubicBezTo>
                      <a:pt x="0" y="10683"/>
                      <a:pt x="10683" y="0"/>
                      <a:pt x="23862" y="0"/>
                    </a:cubicBezTo>
                    <a:lnTo>
                      <a:pt x="274411" y="0"/>
                    </a:lnTo>
                    <a:cubicBezTo>
                      <a:pt x="287590" y="0"/>
                      <a:pt x="298273" y="10683"/>
                      <a:pt x="298273" y="23861"/>
                    </a:cubicBezTo>
                    <a:lnTo>
                      <a:pt x="298273" y="9571756"/>
                    </a:lnTo>
                    <a:close/>
                  </a:path>
                </a:pathLst>
              </a:custGeom>
              <a:solidFill>
                <a:srgbClr val="E28385"/>
              </a:solidFill>
            </p:spPr>
          </p:sp>
          <p:sp>
            <p:nvSpPr>
              <p:cNvPr name="Freeform 109" id="109"/>
              <p:cNvSpPr/>
              <p:nvPr/>
            </p:nvSpPr>
            <p:spPr>
              <a:xfrm flipH="false" flipV="false" rot="0">
                <a:off x="8265055" y="2423188"/>
                <a:ext cx="298273" cy="9330933"/>
              </a:xfrm>
              <a:custGeom>
                <a:avLst/>
                <a:gdLst/>
                <a:ahLst/>
                <a:cxnLst/>
                <a:rect r="r" b="b" t="t" l="l"/>
                <a:pathLst>
                  <a:path h="9330933" w="298273">
                    <a:moveTo>
                      <a:pt x="0" y="9330933"/>
                    </a:moveTo>
                    <a:lnTo>
                      <a:pt x="0" y="23861"/>
                    </a:lnTo>
                    <a:cubicBezTo>
                      <a:pt x="0" y="17533"/>
                      <a:pt x="2514" y="11464"/>
                      <a:pt x="6990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2" y="0"/>
                    </a:lnTo>
                    <a:cubicBezTo>
                      <a:pt x="287590" y="0"/>
                      <a:pt x="298273" y="10683"/>
                      <a:pt x="298273" y="23861"/>
                    </a:cubicBezTo>
                    <a:lnTo>
                      <a:pt x="298273" y="9330933"/>
                    </a:lnTo>
                    <a:close/>
                  </a:path>
                </a:pathLst>
              </a:custGeom>
              <a:solidFill>
                <a:srgbClr val="E28385"/>
              </a:solidFill>
            </p:spPr>
          </p:sp>
          <p:sp>
            <p:nvSpPr>
              <p:cNvPr name="Freeform 110" id="110"/>
              <p:cNvSpPr/>
              <p:nvPr/>
            </p:nvSpPr>
            <p:spPr>
              <a:xfrm flipH="false" flipV="false" rot="0">
                <a:off x="13940726" y="3677597"/>
                <a:ext cx="298273" cy="8076524"/>
              </a:xfrm>
              <a:custGeom>
                <a:avLst/>
                <a:gdLst/>
                <a:ahLst/>
                <a:cxnLst/>
                <a:rect r="r" b="b" t="t" l="l"/>
                <a:pathLst>
                  <a:path h="8076524" w="298273">
                    <a:moveTo>
                      <a:pt x="0" y="8076524"/>
                    </a:moveTo>
                    <a:lnTo>
                      <a:pt x="0" y="23862"/>
                    </a:lnTo>
                    <a:cubicBezTo>
                      <a:pt x="0" y="17533"/>
                      <a:pt x="2514" y="11463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9" y="11463"/>
                      <a:pt x="298273" y="17533"/>
                      <a:pt x="298273" y="23862"/>
                    </a:cubicBezTo>
                    <a:lnTo>
                      <a:pt x="298273" y="8076524"/>
                    </a:lnTo>
                    <a:close/>
                  </a:path>
                </a:pathLst>
              </a:custGeom>
              <a:solidFill>
                <a:srgbClr val="E28385"/>
              </a:solidFill>
            </p:spPr>
          </p:sp>
          <p:sp>
            <p:nvSpPr>
              <p:cNvPr name="Freeform 111" id="111"/>
              <p:cNvSpPr/>
              <p:nvPr/>
            </p:nvSpPr>
            <p:spPr>
              <a:xfrm flipH="false" flipV="false" rot="0">
                <a:off x="19616396" y="4226758"/>
                <a:ext cx="298273" cy="7527363"/>
              </a:xfrm>
              <a:custGeom>
                <a:avLst/>
                <a:gdLst/>
                <a:ahLst/>
                <a:cxnLst/>
                <a:rect r="r" b="b" t="t" l="l"/>
                <a:pathLst>
                  <a:path h="7527363" w="298273">
                    <a:moveTo>
                      <a:pt x="0" y="7527363"/>
                    </a:moveTo>
                    <a:lnTo>
                      <a:pt x="0" y="23862"/>
                    </a:lnTo>
                    <a:cubicBezTo>
                      <a:pt x="0" y="17533"/>
                      <a:pt x="2515" y="11464"/>
                      <a:pt x="6989" y="6989"/>
                    </a:cubicBezTo>
                    <a:cubicBezTo>
                      <a:pt x="11465" y="2514"/>
                      <a:pt x="17534" y="0"/>
                      <a:pt x="23863" y="0"/>
                    </a:cubicBezTo>
                    <a:lnTo>
                      <a:pt x="274412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4"/>
                      <a:pt x="298274" y="17533"/>
                      <a:pt x="298274" y="23862"/>
                    </a:cubicBezTo>
                    <a:lnTo>
                      <a:pt x="298274" y="7527363"/>
                    </a:lnTo>
                    <a:close/>
                  </a:path>
                </a:pathLst>
              </a:custGeom>
              <a:solidFill>
                <a:srgbClr val="E28385"/>
              </a:solidFill>
            </p:spPr>
          </p:sp>
          <p:sp>
            <p:nvSpPr>
              <p:cNvPr name="Freeform 112" id="112"/>
              <p:cNvSpPr/>
              <p:nvPr/>
            </p:nvSpPr>
            <p:spPr>
              <a:xfrm flipH="false" flipV="false" rot="0">
                <a:off x="25292067" y="2109734"/>
                <a:ext cx="298273" cy="9644387"/>
              </a:xfrm>
              <a:custGeom>
                <a:avLst/>
                <a:gdLst/>
                <a:ahLst/>
                <a:cxnLst/>
                <a:rect r="r" b="b" t="t" l="l"/>
                <a:pathLst>
                  <a:path h="9644387" w="298273">
                    <a:moveTo>
                      <a:pt x="0" y="9644387"/>
                    </a:moveTo>
                    <a:lnTo>
                      <a:pt x="0" y="23862"/>
                    </a:lnTo>
                    <a:cubicBezTo>
                      <a:pt x="0" y="17533"/>
                      <a:pt x="2515" y="11463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3"/>
                      <a:pt x="298273" y="17533"/>
                      <a:pt x="298273" y="23862"/>
                    </a:cubicBezTo>
                    <a:lnTo>
                      <a:pt x="298273" y="9644387"/>
                    </a:lnTo>
                    <a:close/>
                  </a:path>
                </a:pathLst>
              </a:custGeom>
              <a:solidFill>
                <a:srgbClr val="E28385"/>
              </a:solidFill>
            </p:spPr>
          </p:sp>
          <p:sp>
            <p:nvSpPr>
              <p:cNvPr name="Freeform 113" id="113"/>
              <p:cNvSpPr/>
              <p:nvPr/>
            </p:nvSpPr>
            <p:spPr>
              <a:xfrm flipH="false" flipV="false" rot="0">
                <a:off x="2913058" y="3829962"/>
                <a:ext cx="298273" cy="7924159"/>
              </a:xfrm>
              <a:custGeom>
                <a:avLst/>
                <a:gdLst/>
                <a:ahLst/>
                <a:cxnLst/>
                <a:rect r="r" b="b" t="t" l="l"/>
                <a:pathLst>
                  <a:path h="7924159" w="298273">
                    <a:moveTo>
                      <a:pt x="0" y="7924159"/>
                    </a:moveTo>
                    <a:lnTo>
                      <a:pt x="0" y="23862"/>
                    </a:lnTo>
                    <a:cubicBezTo>
                      <a:pt x="0" y="10683"/>
                      <a:pt x="10683" y="0"/>
                      <a:pt x="23862" y="0"/>
                    </a:cubicBezTo>
                    <a:lnTo>
                      <a:pt x="274411" y="0"/>
                    </a:lnTo>
                    <a:cubicBezTo>
                      <a:pt x="287590" y="0"/>
                      <a:pt x="298273" y="10683"/>
                      <a:pt x="298273" y="23862"/>
                    </a:cubicBezTo>
                    <a:lnTo>
                      <a:pt x="298273" y="7924159"/>
                    </a:lnTo>
                    <a:close/>
                  </a:path>
                </a:pathLst>
              </a:custGeom>
              <a:solidFill>
                <a:srgbClr val="FE9273"/>
              </a:solidFill>
            </p:spPr>
          </p:sp>
          <p:sp>
            <p:nvSpPr>
              <p:cNvPr name="Freeform 114" id="114"/>
              <p:cNvSpPr/>
              <p:nvPr/>
            </p:nvSpPr>
            <p:spPr>
              <a:xfrm flipH="false" flipV="false" rot="0">
                <a:off x="8588728" y="2815244"/>
                <a:ext cx="298273" cy="8938877"/>
              </a:xfrm>
              <a:custGeom>
                <a:avLst/>
                <a:gdLst/>
                <a:ahLst/>
                <a:cxnLst/>
                <a:rect r="r" b="b" t="t" l="l"/>
                <a:pathLst>
                  <a:path h="8938877" w="298273">
                    <a:moveTo>
                      <a:pt x="0" y="8938877"/>
                    </a:moveTo>
                    <a:lnTo>
                      <a:pt x="0" y="23862"/>
                    </a:lnTo>
                    <a:cubicBezTo>
                      <a:pt x="0" y="17533"/>
                      <a:pt x="2514" y="11463"/>
                      <a:pt x="6989" y="6989"/>
                    </a:cubicBezTo>
                    <a:cubicBezTo>
                      <a:pt x="11465" y="2514"/>
                      <a:pt x="17534" y="0"/>
                      <a:pt x="23863" y="0"/>
                    </a:cubicBezTo>
                    <a:lnTo>
                      <a:pt x="274412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60" y="11463"/>
                      <a:pt x="298274" y="17533"/>
                      <a:pt x="298274" y="23862"/>
                    </a:cubicBezTo>
                    <a:lnTo>
                      <a:pt x="298274" y="8938877"/>
                    </a:lnTo>
                    <a:close/>
                  </a:path>
                </a:pathLst>
              </a:custGeom>
              <a:solidFill>
                <a:srgbClr val="FE9273"/>
              </a:solidFill>
            </p:spPr>
          </p:sp>
          <p:sp>
            <p:nvSpPr>
              <p:cNvPr name="Freeform 115" id="115"/>
              <p:cNvSpPr/>
              <p:nvPr/>
            </p:nvSpPr>
            <p:spPr>
              <a:xfrm flipH="false" flipV="false" rot="0">
                <a:off x="14264399" y="3677597"/>
                <a:ext cx="298273" cy="8076524"/>
              </a:xfrm>
              <a:custGeom>
                <a:avLst/>
                <a:gdLst/>
                <a:ahLst/>
                <a:cxnLst/>
                <a:rect r="r" b="b" t="t" l="l"/>
                <a:pathLst>
                  <a:path h="8076524" w="298273">
                    <a:moveTo>
                      <a:pt x="0" y="8076524"/>
                    </a:moveTo>
                    <a:lnTo>
                      <a:pt x="0" y="23862"/>
                    </a:lnTo>
                    <a:cubicBezTo>
                      <a:pt x="0" y="17533"/>
                      <a:pt x="2515" y="11463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3"/>
                      <a:pt x="298273" y="17533"/>
                      <a:pt x="298273" y="23862"/>
                    </a:cubicBezTo>
                    <a:lnTo>
                      <a:pt x="298273" y="8076524"/>
                    </a:lnTo>
                    <a:close/>
                  </a:path>
                </a:pathLst>
              </a:custGeom>
              <a:solidFill>
                <a:srgbClr val="FE9273"/>
              </a:solidFill>
            </p:spPr>
          </p:sp>
          <p:sp>
            <p:nvSpPr>
              <p:cNvPr name="Freeform 116" id="116"/>
              <p:cNvSpPr/>
              <p:nvPr/>
            </p:nvSpPr>
            <p:spPr>
              <a:xfrm flipH="false" flipV="false" rot="0">
                <a:off x="19940070" y="3129017"/>
                <a:ext cx="298273" cy="8625103"/>
              </a:xfrm>
              <a:custGeom>
                <a:avLst/>
                <a:gdLst/>
                <a:ahLst/>
                <a:cxnLst/>
                <a:rect r="r" b="b" t="t" l="l"/>
                <a:pathLst>
                  <a:path h="8625103" w="298273">
                    <a:moveTo>
                      <a:pt x="0" y="8625104"/>
                    </a:moveTo>
                    <a:lnTo>
                      <a:pt x="0" y="23862"/>
                    </a:lnTo>
                    <a:cubicBezTo>
                      <a:pt x="0" y="17534"/>
                      <a:pt x="2514" y="11464"/>
                      <a:pt x="6988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8" y="11464"/>
                      <a:pt x="298273" y="17534"/>
                      <a:pt x="298273" y="23862"/>
                    </a:cubicBezTo>
                    <a:lnTo>
                      <a:pt x="298273" y="8625104"/>
                    </a:lnTo>
                    <a:close/>
                  </a:path>
                </a:pathLst>
              </a:custGeom>
              <a:solidFill>
                <a:srgbClr val="FE9273"/>
              </a:solidFill>
            </p:spPr>
          </p:sp>
          <p:sp>
            <p:nvSpPr>
              <p:cNvPr name="Freeform 117" id="117"/>
              <p:cNvSpPr/>
              <p:nvPr/>
            </p:nvSpPr>
            <p:spPr>
              <a:xfrm flipH="false" flipV="false" rot="0">
                <a:off x="25615740" y="3364288"/>
                <a:ext cx="298273" cy="8389832"/>
              </a:xfrm>
              <a:custGeom>
                <a:avLst/>
                <a:gdLst/>
                <a:ahLst/>
                <a:cxnLst/>
                <a:rect r="r" b="b" t="t" l="l"/>
                <a:pathLst>
                  <a:path h="8389832" w="298273">
                    <a:moveTo>
                      <a:pt x="0" y="8389833"/>
                    </a:moveTo>
                    <a:lnTo>
                      <a:pt x="0" y="23862"/>
                    </a:lnTo>
                    <a:cubicBezTo>
                      <a:pt x="0" y="17533"/>
                      <a:pt x="2515" y="11464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4"/>
                      <a:pt x="298274" y="17533"/>
                      <a:pt x="298274" y="23862"/>
                    </a:cubicBezTo>
                    <a:lnTo>
                      <a:pt x="298274" y="8389833"/>
                    </a:lnTo>
                    <a:close/>
                  </a:path>
                </a:pathLst>
              </a:custGeom>
              <a:solidFill>
                <a:srgbClr val="FE9273"/>
              </a:solidFill>
            </p:spPr>
          </p:sp>
          <p:sp>
            <p:nvSpPr>
              <p:cNvPr name="Freeform 118" id="118"/>
              <p:cNvSpPr/>
              <p:nvPr/>
            </p:nvSpPr>
            <p:spPr>
              <a:xfrm flipH="false" flipV="false" rot="0">
                <a:off x="3236731" y="2103908"/>
                <a:ext cx="298273" cy="9650213"/>
              </a:xfrm>
              <a:custGeom>
                <a:avLst/>
                <a:gdLst/>
                <a:ahLst/>
                <a:cxnLst/>
                <a:rect r="r" b="b" t="t" l="l"/>
                <a:pathLst>
                  <a:path h="9650213" w="298273">
                    <a:moveTo>
                      <a:pt x="0" y="9650213"/>
                    </a:moveTo>
                    <a:lnTo>
                      <a:pt x="0" y="23861"/>
                    </a:lnTo>
                    <a:cubicBezTo>
                      <a:pt x="0" y="10683"/>
                      <a:pt x="10683" y="0"/>
                      <a:pt x="23862" y="0"/>
                    </a:cubicBezTo>
                    <a:lnTo>
                      <a:pt x="274411" y="0"/>
                    </a:lnTo>
                    <a:cubicBezTo>
                      <a:pt x="287590" y="0"/>
                      <a:pt x="298273" y="10683"/>
                      <a:pt x="298273" y="23861"/>
                    </a:cubicBezTo>
                    <a:lnTo>
                      <a:pt x="298273" y="9650213"/>
                    </a:lnTo>
                    <a:close/>
                  </a:path>
                </a:pathLst>
              </a:custGeom>
              <a:solidFill>
                <a:srgbClr val="FFA95A"/>
              </a:solidFill>
            </p:spPr>
          </p:sp>
          <p:sp>
            <p:nvSpPr>
              <p:cNvPr name="Freeform 119" id="119"/>
              <p:cNvSpPr/>
              <p:nvPr/>
            </p:nvSpPr>
            <p:spPr>
              <a:xfrm flipH="false" flipV="false" rot="0">
                <a:off x="8912402" y="2893655"/>
                <a:ext cx="298273" cy="8860466"/>
              </a:xfrm>
              <a:custGeom>
                <a:avLst/>
                <a:gdLst/>
                <a:ahLst/>
                <a:cxnLst/>
                <a:rect r="r" b="b" t="t" l="l"/>
                <a:pathLst>
                  <a:path h="8860466" w="298273">
                    <a:moveTo>
                      <a:pt x="0" y="8860466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8860466"/>
                    </a:lnTo>
                    <a:close/>
                  </a:path>
                </a:pathLst>
              </a:custGeom>
              <a:solidFill>
                <a:srgbClr val="FFA95A"/>
              </a:solidFill>
            </p:spPr>
          </p:sp>
          <p:sp>
            <p:nvSpPr>
              <p:cNvPr name="Freeform 120" id="120"/>
              <p:cNvSpPr/>
              <p:nvPr/>
            </p:nvSpPr>
            <p:spPr>
              <a:xfrm flipH="false" flipV="false" rot="0">
                <a:off x="14588072" y="3442358"/>
                <a:ext cx="298273" cy="8311762"/>
              </a:xfrm>
              <a:custGeom>
                <a:avLst/>
                <a:gdLst/>
                <a:ahLst/>
                <a:cxnLst/>
                <a:rect r="r" b="b" t="t" l="l"/>
                <a:pathLst>
                  <a:path h="8311762" w="298273">
                    <a:moveTo>
                      <a:pt x="0" y="8311763"/>
                    </a:moveTo>
                    <a:lnTo>
                      <a:pt x="0" y="23862"/>
                    </a:lnTo>
                    <a:cubicBezTo>
                      <a:pt x="0" y="17533"/>
                      <a:pt x="2515" y="11464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2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4"/>
                      <a:pt x="298274" y="17533"/>
                      <a:pt x="298274" y="23862"/>
                    </a:cubicBezTo>
                    <a:lnTo>
                      <a:pt x="298274" y="8311763"/>
                    </a:lnTo>
                    <a:close/>
                  </a:path>
                </a:pathLst>
              </a:custGeom>
              <a:solidFill>
                <a:srgbClr val="FFA95A"/>
              </a:solidFill>
            </p:spPr>
          </p:sp>
          <p:sp>
            <p:nvSpPr>
              <p:cNvPr name="Freeform 121" id="121"/>
              <p:cNvSpPr/>
              <p:nvPr/>
            </p:nvSpPr>
            <p:spPr>
              <a:xfrm flipH="false" flipV="false" rot="0">
                <a:off x="20263743" y="4932448"/>
                <a:ext cx="298273" cy="6821672"/>
              </a:xfrm>
              <a:custGeom>
                <a:avLst/>
                <a:gdLst/>
                <a:ahLst/>
                <a:cxnLst/>
                <a:rect r="r" b="b" t="t" l="l"/>
                <a:pathLst>
                  <a:path h="6821672" w="298273">
                    <a:moveTo>
                      <a:pt x="0" y="6821673"/>
                    </a:moveTo>
                    <a:lnTo>
                      <a:pt x="0" y="23862"/>
                    </a:lnTo>
                    <a:cubicBezTo>
                      <a:pt x="0" y="17533"/>
                      <a:pt x="2515" y="11464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5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6821673"/>
                    </a:lnTo>
                    <a:close/>
                  </a:path>
                </a:pathLst>
              </a:custGeom>
              <a:solidFill>
                <a:srgbClr val="FFA95A"/>
              </a:solidFill>
            </p:spPr>
          </p:sp>
          <p:sp>
            <p:nvSpPr>
              <p:cNvPr name="Freeform 122" id="122"/>
              <p:cNvSpPr/>
              <p:nvPr/>
            </p:nvSpPr>
            <p:spPr>
              <a:xfrm flipH="false" flipV="false" rot="0">
                <a:off x="25939414" y="3913156"/>
                <a:ext cx="298275" cy="7840965"/>
              </a:xfrm>
              <a:custGeom>
                <a:avLst/>
                <a:gdLst/>
                <a:ahLst/>
                <a:cxnLst/>
                <a:rect r="r" b="b" t="t" l="l"/>
                <a:pathLst>
                  <a:path h="7840965" w="298275">
                    <a:moveTo>
                      <a:pt x="0" y="7840965"/>
                    </a:moveTo>
                    <a:lnTo>
                      <a:pt x="0" y="23861"/>
                    </a:lnTo>
                    <a:cubicBezTo>
                      <a:pt x="0" y="17533"/>
                      <a:pt x="2514" y="11463"/>
                      <a:pt x="6988" y="6988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2" y="0"/>
                    </a:lnTo>
                    <a:cubicBezTo>
                      <a:pt x="280741" y="0"/>
                      <a:pt x="286812" y="2514"/>
                      <a:pt x="291286" y="6988"/>
                    </a:cubicBezTo>
                    <a:cubicBezTo>
                      <a:pt x="295760" y="11463"/>
                      <a:pt x="298274" y="17533"/>
                      <a:pt x="298274" y="23861"/>
                    </a:cubicBezTo>
                    <a:lnTo>
                      <a:pt x="298274" y="7840965"/>
                    </a:lnTo>
                    <a:close/>
                  </a:path>
                </a:pathLst>
              </a:custGeom>
              <a:solidFill>
                <a:srgbClr val="FFA95A"/>
              </a:solidFill>
            </p:spPr>
          </p:sp>
          <p:sp>
            <p:nvSpPr>
              <p:cNvPr name="Freeform 123" id="123"/>
              <p:cNvSpPr/>
              <p:nvPr/>
            </p:nvSpPr>
            <p:spPr>
              <a:xfrm flipH="false" flipV="false" rot="0">
                <a:off x="3560404" y="3908419"/>
                <a:ext cx="298273" cy="7845702"/>
              </a:xfrm>
              <a:custGeom>
                <a:avLst/>
                <a:gdLst/>
                <a:ahLst/>
                <a:cxnLst/>
                <a:rect r="r" b="b" t="t" l="l"/>
                <a:pathLst>
                  <a:path h="7845702" w="298273">
                    <a:moveTo>
                      <a:pt x="0" y="7845702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2" y="0"/>
                    </a:lnTo>
                    <a:cubicBezTo>
                      <a:pt x="280740" y="0"/>
                      <a:pt x="286810" y="2514"/>
                      <a:pt x="291285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7845702"/>
                    </a:lnTo>
                    <a:close/>
                  </a:path>
                </a:pathLst>
              </a:custGeom>
              <a:solidFill>
                <a:srgbClr val="FFD04C"/>
              </a:solidFill>
            </p:spPr>
          </p:sp>
          <p:sp>
            <p:nvSpPr>
              <p:cNvPr name="Freeform 124" id="124"/>
              <p:cNvSpPr/>
              <p:nvPr/>
            </p:nvSpPr>
            <p:spPr>
              <a:xfrm flipH="false" flipV="false" rot="0">
                <a:off x="9236075" y="4540290"/>
                <a:ext cx="298273" cy="7213831"/>
              </a:xfrm>
              <a:custGeom>
                <a:avLst/>
                <a:gdLst/>
                <a:ahLst/>
                <a:cxnLst/>
                <a:rect r="r" b="b" t="t" l="l"/>
                <a:pathLst>
                  <a:path h="7213831" w="298273">
                    <a:moveTo>
                      <a:pt x="0" y="7213831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10" y="2514"/>
                      <a:pt x="291285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7213831"/>
                    </a:lnTo>
                    <a:close/>
                  </a:path>
                </a:pathLst>
              </a:custGeom>
              <a:solidFill>
                <a:srgbClr val="FFD04C"/>
              </a:solidFill>
            </p:spPr>
          </p:sp>
          <p:sp>
            <p:nvSpPr>
              <p:cNvPr name="Freeform 125" id="125"/>
              <p:cNvSpPr/>
              <p:nvPr/>
            </p:nvSpPr>
            <p:spPr>
              <a:xfrm flipH="false" flipV="false" rot="0">
                <a:off x="14911746" y="2658230"/>
                <a:ext cx="298273" cy="9095891"/>
              </a:xfrm>
              <a:custGeom>
                <a:avLst/>
                <a:gdLst/>
                <a:ahLst/>
                <a:cxnLst/>
                <a:rect r="r" b="b" t="t" l="l"/>
                <a:pathLst>
                  <a:path h="9095891" w="298273">
                    <a:moveTo>
                      <a:pt x="0" y="9095891"/>
                    </a:moveTo>
                    <a:lnTo>
                      <a:pt x="0" y="23862"/>
                    </a:lnTo>
                    <a:cubicBezTo>
                      <a:pt x="0" y="17533"/>
                      <a:pt x="2514" y="11463"/>
                      <a:pt x="6988" y="6989"/>
                    </a:cubicBezTo>
                    <a:cubicBezTo>
                      <a:pt x="11464" y="2514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8" y="2514"/>
                      <a:pt x="291284" y="6989"/>
                    </a:cubicBezTo>
                    <a:cubicBezTo>
                      <a:pt x="295758" y="11463"/>
                      <a:pt x="298273" y="17533"/>
                      <a:pt x="298273" y="23862"/>
                    </a:cubicBezTo>
                    <a:lnTo>
                      <a:pt x="298273" y="9095891"/>
                    </a:lnTo>
                    <a:close/>
                  </a:path>
                </a:pathLst>
              </a:custGeom>
              <a:solidFill>
                <a:srgbClr val="FFD04C"/>
              </a:solidFill>
            </p:spPr>
          </p:sp>
          <p:sp>
            <p:nvSpPr>
              <p:cNvPr name="Freeform 126" id="126"/>
              <p:cNvSpPr/>
              <p:nvPr/>
            </p:nvSpPr>
            <p:spPr>
              <a:xfrm flipH="false" flipV="false" rot="0">
                <a:off x="20587416" y="2893787"/>
                <a:ext cx="298273" cy="8860333"/>
              </a:xfrm>
              <a:custGeom>
                <a:avLst/>
                <a:gdLst/>
                <a:ahLst/>
                <a:cxnLst/>
                <a:rect r="r" b="b" t="t" l="l"/>
                <a:pathLst>
                  <a:path h="8860333" w="298273">
                    <a:moveTo>
                      <a:pt x="0" y="8860334"/>
                    </a:moveTo>
                    <a:lnTo>
                      <a:pt x="0" y="23862"/>
                    </a:lnTo>
                    <a:cubicBezTo>
                      <a:pt x="0" y="17534"/>
                      <a:pt x="2515" y="11464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4"/>
                      <a:pt x="298274" y="17534"/>
                      <a:pt x="298274" y="23862"/>
                    </a:cubicBezTo>
                    <a:lnTo>
                      <a:pt x="298274" y="8860334"/>
                    </a:lnTo>
                    <a:close/>
                  </a:path>
                </a:pathLst>
              </a:custGeom>
              <a:solidFill>
                <a:srgbClr val="FFD04C"/>
              </a:solidFill>
            </p:spPr>
          </p:sp>
          <p:sp>
            <p:nvSpPr>
              <p:cNvPr name="Freeform 127" id="127"/>
              <p:cNvSpPr/>
              <p:nvPr/>
            </p:nvSpPr>
            <p:spPr>
              <a:xfrm flipH="false" flipV="false" rot="0">
                <a:off x="26263088" y="4775662"/>
                <a:ext cx="298273" cy="6978459"/>
              </a:xfrm>
              <a:custGeom>
                <a:avLst/>
                <a:gdLst/>
                <a:ahLst/>
                <a:cxnLst/>
                <a:rect r="r" b="b" t="t" l="l"/>
                <a:pathLst>
                  <a:path h="6978459" w="298273">
                    <a:moveTo>
                      <a:pt x="0" y="6978459"/>
                    </a:moveTo>
                    <a:lnTo>
                      <a:pt x="0" y="23862"/>
                    </a:lnTo>
                    <a:cubicBezTo>
                      <a:pt x="0" y="10684"/>
                      <a:pt x="10682" y="1"/>
                      <a:pt x="23859" y="0"/>
                    </a:cubicBezTo>
                    <a:lnTo>
                      <a:pt x="274412" y="0"/>
                    </a:lnTo>
                    <a:cubicBezTo>
                      <a:pt x="280740" y="0"/>
                      <a:pt x="286811" y="2513"/>
                      <a:pt x="291285" y="6989"/>
                    </a:cubicBezTo>
                    <a:cubicBezTo>
                      <a:pt x="295759" y="11464"/>
                      <a:pt x="298274" y="17533"/>
                      <a:pt x="298274" y="23862"/>
                    </a:cubicBezTo>
                    <a:lnTo>
                      <a:pt x="298274" y="6978459"/>
                    </a:lnTo>
                    <a:close/>
                  </a:path>
                </a:pathLst>
              </a:custGeom>
              <a:solidFill>
                <a:srgbClr val="FFD04C"/>
              </a:solidFill>
            </p:spPr>
          </p:sp>
          <p:sp>
            <p:nvSpPr>
              <p:cNvPr name="Freeform 128" id="128"/>
              <p:cNvSpPr/>
              <p:nvPr/>
            </p:nvSpPr>
            <p:spPr>
              <a:xfrm flipH="false" flipV="false" rot="0">
                <a:off x="3884077" y="1946994"/>
                <a:ext cx="298273" cy="9807127"/>
              </a:xfrm>
              <a:custGeom>
                <a:avLst/>
                <a:gdLst/>
                <a:ahLst/>
                <a:cxnLst/>
                <a:rect r="r" b="b" t="t" l="l"/>
                <a:pathLst>
                  <a:path h="9807127" w="298273">
                    <a:moveTo>
                      <a:pt x="0" y="9807127"/>
                    </a:moveTo>
                    <a:lnTo>
                      <a:pt x="0" y="23861"/>
                    </a:lnTo>
                    <a:cubicBezTo>
                      <a:pt x="0" y="10683"/>
                      <a:pt x="10683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4" y="6988"/>
                    </a:cubicBezTo>
                    <a:cubicBezTo>
                      <a:pt x="295759" y="11463"/>
                      <a:pt x="298274" y="17533"/>
                      <a:pt x="298274" y="23861"/>
                    </a:cubicBezTo>
                    <a:lnTo>
                      <a:pt x="298274" y="9807127"/>
                    </a:lnTo>
                    <a:close/>
                  </a:path>
                </a:pathLst>
              </a:custGeom>
              <a:solidFill>
                <a:srgbClr val="C6DE27"/>
              </a:solidFill>
            </p:spPr>
          </p:sp>
          <p:sp>
            <p:nvSpPr>
              <p:cNvPr name="Freeform 129" id="129"/>
              <p:cNvSpPr/>
              <p:nvPr/>
            </p:nvSpPr>
            <p:spPr>
              <a:xfrm flipH="false" flipV="false" rot="0">
                <a:off x="9559748" y="2187954"/>
                <a:ext cx="298272" cy="9566166"/>
              </a:xfrm>
              <a:custGeom>
                <a:avLst/>
                <a:gdLst/>
                <a:ahLst/>
                <a:cxnLst/>
                <a:rect r="r" b="b" t="t" l="l"/>
                <a:pathLst>
                  <a:path h="9566166" w="298272">
                    <a:moveTo>
                      <a:pt x="0" y="9566167"/>
                    </a:moveTo>
                    <a:lnTo>
                      <a:pt x="0" y="23862"/>
                    </a:lnTo>
                    <a:cubicBezTo>
                      <a:pt x="0" y="10684"/>
                      <a:pt x="10683" y="0"/>
                      <a:pt x="23862" y="0"/>
                    </a:cubicBezTo>
                    <a:lnTo>
                      <a:pt x="274411" y="0"/>
                    </a:lnTo>
                    <a:cubicBezTo>
                      <a:pt x="287590" y="0"/>
                      <a:pt x="298273" y="10684"/>
                      <a:pt x="298273" y="23862"/>
                    </a:cubicBezTo>
                    <a:lnTo>
                      <a:pt x="298273" y="9566167"/>
                    </a:lnTo>
                    <a:close/>
                  </a:path>
                </a:pathLst>
              </a:custGeom>
              <a:solidFill>
                <a:srgbClr val="C6DE27"/>
              </a:solidFill>
            </p:spPr>
          </p:sp>
          <p:sp>
            <p:nvSpPr>
              <p:cNvPr name="Freeform 130" id="130"/>
              <p:cNvSpPr/>
              <p:nvPr/>
            </p:nvSpPr>
            <p:spPr>
              <a:xfrm flipH="false" flipV="false" rot="0">
                <a:off x="15235419" y="3285532"/>
                <a:ext cx="298273" cy="8468588"/>
              </a:xfrm>
              <a:custGeom>
                <a:avLst/>
                <a:gdLst/>
                <a:ahLst/>
                <a:cxnLst/>
                <a:rect r="r" b="b" t="t" l="l"/>
                <a:pathLst>
                  <a:path h="8468588" w="298273">
                    <a:moveTo>
                      <a:pt x="0" y="8468589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8468589"/>
                    </a:lnTo>
                    <a:close/>
                  </a:path>
                </a:pathLst>
              </a:custGeom>
              <a:solidFill>
                <a:srgbClr val="C6DE27"/>
              </a:solidFill>
            </p:spPr>
          </p:sp>
          <p:sp>
            <p:nvSpPr>
              <p:cNvPr name="Freeform 131" id="131"/>
              <p:cNvSpPr/>
              <p:nvPr/>
            </p:nvSpPr>
            <p:spPr>
              <a:xfrm flipH="false" flipV="false" rot="0">
                <a:off x="20911090" y="4069938"/>
                <a:ext cx="298273" cy="7684183"/>
              </a:xfrm>
              <a:custGeom>
                <a:avLst/>
                <a:gdLst/>
                <a:ahLst/>
                <a:cxnLst/>
                <a:rect r="r" b="b" t="t" l="l"/>
                <a:pathLst>
                  <a:path h="7684183" w="298273">
                    <a:moveTo>
                      <a:pt x="0" y="7684183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8" y="6989"/>
                    </a:cubicBezTo>
                    <a:cubicBezTo>
                      <a:pt x="11464" y="2513"/>
                      <a:pt x="17533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8" y="2513"/>
                      <a:pt x="291284" y="6989"/>
                    </a:cubicBezTo>
                    <a:cubicBezTo>
                      <a:pt x="295758" y="11464"/>
                      <a:pt x="298273" y="17533"/>
                      <a:pt x="298273" y="23862"/>
                    </a:cubicBezTo>
                    <a:lnTo>
                      <a:pt x="298273" y="7684183"/>
                    </a:lnTo>
                    <a:close/>
                  </a:path>
                </a:pathLst>
              </a:custGeom>
              <a:solidFill>
                <a:srgbClr val="C6DE27"/>
              </a:solidFill>
            </p:spPr>
          </p:sp>
          <p:sp>
            <p:nvSpPr>
              <p:cNvPr name="Freeform 132" id="132"/>
              <p:cNvSpPr/>
              <p:nvPr/>
            </p:nvSpPr>
            <p:spPr>
              <a:xfrm flipH="false" flipV="false" rot="0">
                <a:off x="26586762" y="4148384"/>
                <a:ext cx="298270" cy="7605736"/>
              </a:xfrm>
              <a:custGeom>
                <a:avLst/>
                <a:gdLst/>
                <a:ahLst/>
                <a:cxnLst/>
                <a:rect r="r" b="b" t="t" l="l"/>
                <a:pathLst>
                  <a:path h="7605736" w="298270">
                    <a:moveTo>
                      <a:pt x="0" y="7605737"/>
                    </a:moveTo>
                    <a:lnTo>
                      <a:pt x="0" y="23862"/>
                    </a:lnTo>
                    <a:cubicBezTo>
                      <a:pt x="0" y="10685"/>
                      <a:pt x="10681" y="2"/>
                      <a:pt x="23859" y="0"/>
                    </a:cubicBezTo>
                    <a:lnTo>
                      <a:pt x="274411" y="0"/>
                    </a:lnTo>
                    <a:cubicBezTo>
                      <a:pt x="287588" y="2"/>
                      <a:pt x="298270" y="10685"/>
                      <a:pt x="298270" y="23862"/>
                    </a:cubicBezTo>
                    <a:lnTo>
                      <a:pt x="298270" y="7605737"/>
                    </a:lnTo>
                    <a:close/>
                  </a:path>
                </a:pathLst>
              </a:custGeom>
              <a:solidFill>
                <a:srgbClr val="C6DE27"/>
              </a:solidFill>
            </p:spPr>
          </p:sp>
          <p:sp>
            <p:nvSpPr>
              <p:cNvPr name="Freeform 133" id="133"/>
              <p:cNvSpPr/>
              <p:nvPr/>
            </p:nvSpPr>
            <p:spPr>
              <a:xfrm flipH="false" flipV="false" rot="0">
                <a:off x="4207751" y="2260822"/>
                <a:ext cx="298273" cy="9493299"/>
              </a:xfrm>
              <a:custGeom>
                <a:avLst/>
                <a:gdLst/>
                <a:ahLst/>
                <a:cxnLst/>
                <a:rect r="r" b="b" t="t" l="l"/>
                <a:pathLst>
                  <a:path h="9493299" w="298273">
                    <a:moveTo>
                      <a:pt x="0" y="9493299"/>
                    </a:moveTo>
                    <a:lnTo>
                      <a:pt x="0" y="23861"/>
                    </a:lnTo>
                    <a:cubicBezTo>
                      <a:pt x="0" y="10683"/>
                      <a:pt x="10683" y="0"/>
                      <a:pt x="23861" y="0"/>
                    </a:cubicBezTo>
                    <a:lnTo>
                      <a:pt x="274411" y="0"/>
                    </a:lnTo>
                    <a:cubicBezTo>
                      <a:pt x="287589" y="0"/>
                      <a:pt x="298272" y="10683"/>
                      <a:pt x="298272" y="23861"/>
                    </a:cubicBezTo>
                    <a:lnTo>
                      <a:pt x="298272" y="9493299"/>
                    </a:lnTo>
                    <a:close/>
                  </a:path>
                </a:pathLst>
              </a:custGeom>
              <a:solidFill>
                <a:srgbClr val="58CB1E"/>
              </a:solidFill>
            </p:spPr>
          </p:sp>
          <p:sp>
            <p:nvSpPr>
              <p:cNvPr name="Freeform 134" id="134"/>
              <p:cNvSpPr/>
              <p:nvPr/>
            </p:nvSpPr>
            <p:spPr>
              <a:xfrm flipH="false" flipV="false" rot="0">
                <a:off x="9883421" y="3677767"/>
                <a:ext cx="298273" cy="8076354"/>
              </a:xfrm>
              <a:custGeom>
                <a:avLst/>
                <a:gdLst/>
                <a:ahLst/>
                <a:cxnLst/>
                <a:rect r="r" b="b" t="t" l="l"/>
                <a:pathLst>
                  <a:path h="8076354" w="298273">
                    <a:moveTo>
                      <a:pt x="0" y="8076354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2" y="0"/>
                    </a:lnTo>
                    <a:cubicBezTo>
                      <a:pt x="287590" y="0"/>
                      <a:pt x="298273" y="10683"/>
                      <a:pt x="298273" y="23862"/>
                    </a:cubicBezTo>
                    <a:lnTo>
                      <a:pt x="298273" y="8076354"/>
                    </a:lnTo>
                    <a:close/>
                  </a:path>
                </a:pathLst>
              </a:custGeom>
              <a:solidFill>
                <a:srgbClr val="58CB1E"/>
              </a:solidFill>
            </p:spPr>
          </p:sp>
          <p:sp>
            <p:nvSpPr>
              <p:cNvPr name="Freeform 135" id="135"/>
              <p:cNvSpPr/>
              <p:nvPr/>
            </p:nvSpPr>
            <p:spPr>
              <a:xfrm flipH="false" flipV="false" rot="0">
                <a:off x="15559092" y="3520771"/>
                <a:ext cx="298273" cy="8233349"/>
              </a:xfrm>
              <a:custGeom>
                <a:avLst/>
                <a:gdLst/>
                <a:ahLst/>
                <a:cxnLst/>
                <a:rect r="r" b="b" t="t" l="l"/>
                <a:pathLst>
                  <a:path h="8233349" w="298273">
                    <a:moveTo>
                      <a:pt x="0" y="8233350"/>
                    </a:moveTo>
                    <a:lnTo>
                      <a:pt x="0" y="23862"/>
                    </a:lnTo>
                    <a:cubicBezTo>
                      <a:pt x="0" y="17533"/>
                      <a:pt x="2515" y="11464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8233350"/>
                    </a:lnTo>
                    <a:close/>
                  </a:path>
                </a:pathLst>
              </a:custGeom>
              <a:solidFill>
                <a:srgbClr val="58CB1E"/>
              </a:solidFill>
            </p:spPr>
          </p:sp>
          <p:sp>
            <p:nvSpPr>
              <p:cNvPr name="Freeform 136" id="136"/>
              <p:cNvSpPr/>
              <p:nvPr/>
            </p:nvSpPr>
            <p:spPr>
              <a:xfrm flipH="false" flipV="false" rot="0">
                <a:off x="21234763" y="2815377"/>
                <a:ext cx="298273" cy="8938743"/>
              </a:xfrm>
              <a:custGeom>
                <a:avLst/>
                <a:gdLst/>
                <a:ahLst/>
                <a:cxnLst/>
                <a:rect r="r" b="b" t="t" l="l"/>
                <a:pathLst>
                  <a:path h="8938743" w="298273">
                    <a:moveTo>
                      <a:pt x="0" y="8938744"/>
                    </a:moveTo>
                    <a:lnTo>
                      <a:pt x="0" y="23862"/>
                    </a:lnTo>
                    <a:cubicBezTo>
                      <a:pt x="0" y="17534"/>
                      <a:pt x="2514" y="11464"/>
                      <a:pt x="6988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8" y="11464"/>
                      <a:pt x="298273" y="17534"/>
                      <a:pt x="298273" y="23862"/>
                    </a:cubicBezTo>
                    <a:lnTo>
                      <a:pt x="298273" y="8938744"/>
                    </a:lnTo>
                    <a:close/>
                  </a:path>
                </a:pathLst>
              </a:custGeom>
              <a:solidFill>
                <a:srgbClr val="58CB1E"/>
              </a:solidFill>
            </p:spPr>
          </p:sp>
          <p:sp>
            <p:nvSpPr>
              <p:cNvPr name="Freeform 137" id="137"/>
              <p:cNvSpPr/>
              <p:nvPr/>
            </p:nvSpPr>
            <p:spPr>
              <a:xfrm flipH="false" flipV="false" rot="0">
                <a:off x="26910432" y="2423372"/>
                <a:ext cx="298273" cy="9330748"/>
              </a:xfrm>
              <a:custGeom>
                <a:avLst/>
                <a:gdLst/>
                <a:ahLst/>
                <a:cxnLst/>
                <a:rect r="r" b="b" t="t" l="l"/>
                <a:pathLst>
                  <a:path h="9330748" w="298273">
                    <a:moveTo>
                      <a:pt x="0" y="9330749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3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10" y="2514"/>
                      <a:pt x="291284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9330749"/>
                    </a:lnTo>
                    <a:close/>
                  </a:path>
                </a:pathLst>
              </a:custGeom>
              <a:solidFill>
                <a:srgbClr val="58CB1E"/>
              </a:solidFill>
            </p:spPr>
          </p:sp>
          <p:sp>
            <p:nvSpPr>
              <p:cNvPr name="Freeform 138" id="138"/>
              <p:cNvSpPr/>
              <p:nvPr/>
            </p:nvSpPr>
            <p:spPr>
              <a:xfrm flipH="false" flipV="false" rot="0">
                <a:off x="4531423" y="2653107"/>
                <a:ext cx="298273" cy="9101014"/>
              </a:xfrm>
              <a:custGeom>
                <a:avLst/>
                <a:gdLst/>
                <a:ahLst/>
                <a:cxnLst/>
                <a:rect r="r" b="b" t="t" l="l"/>
                <a:pathLst>
                  <a:path h="9101014" w="298273">
                    <a:moveTo>
                      <a:pt x="0" y="9101014"/>
                    </a:moveTo>
                    <a:lnTo>
                      <a:pt x="0" y="23862"/>
                    </a:lnTo>
                    <a:cubicBezTo>
                      <a:pt x="0" y="17533"/>
                      <a:pt x="2515" y="11463"/>
                      <a:pt x="6990" y="6989"/>
                    </a:cubicBezTo>
                    <a:cubicBezTo>
                      <a:pt x="11464" y="2514"/>
                      <a:pt x="17534" y="0"/>
                      <a:pt x="23863" y="0"/>
                    </a:cubicBezTo>
                    <a:lnTo>
                      <a:pt x="274412" y="0"/>
                    </a:lnTo>
                    <a:cubicBezTo>
                      <a:pt x="287591" y="0"/>
                      <a:pt x="298274" y="10683"/>
                      <a:pt x="298274" y="23862"/>
                    </a:cubicBezTo>
                    <a:lnTo>
                      <a:pt x="298274" y="9101014"/>
                    </a:lnTo>
                    <a:close/>
                  </a:path>
                </a:pathLst>
              </a:custGeom>
              <a:solidFill>
                <a:srgbClr val="00AD60"/>
              </a:solidFill>
            </p:spPr>
          </p:sp>
          <p:sp>
            <p:nvSpPr>
              <p:cNvPr name="Freeform 139" id="139"/>
              <p:cNvSpPr/>
              <p:nvPr/>
            </p:nvSpPr>
            <p:spPr>
              <a:xfrm flipH="false" flipV="false" rot="0">
                <a:off x="10207094" y="2658421"/>
                <a:ext cx="298273" cy="9095699"/>
              </a:xfrm>
              <a:custGeom>
                <a:avLst/>
                <a:gdLst/>
                <a:ahLst/>
                <a:cxnLst/>
                <a:rect r="r" b="b" t="t" l="l"/>
                <a:pathLst>
                  <a:path h="9095699" w="298273">
                    <a:moveTo>
                      <a:pt x="0" y="9095700"/>
                    </a:moveTo>
                    <a:lnTo>
                      <a:pt x="0" y="23862"/>
                    </a:lnTo>
                    <a:cubicBezTo>
                      <a:pt x="0" y="17533"/>
                      <a:pt x="2514" y="11464"/>
                      <a:pt x="6989" y="6989"/>
                    </a:cubicBezTo>
                    <a:cubicBezTo>
                      <a:pt x="11464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5" y="6989"/>
                    </a:cubicBezTo>
                    <a:cubicBezTo>
                      <a:pt x="295759" y="11464"/>
                      <a:pt x="298273" y="17533"/>
                      <a:pt x="298273" y="23862"/>
                    </a:cubicBezTo>
                    <a:lnTo>
                      <a:pt x="298273" y="9095700"/>
                    </a:lnTo>
                    <a:close/>
                  </a:path>
                </a:pathLst>
              </a:custGeom>
              <a:solidFill>
                <a:srgbClr val="00AD60"/>
              </a:solidFill>
            </p:spPr>
          </p:sp>
          <p:sp>
            <p:nvSpPr>
              <p:cNvPr name="Freeform 140" id="140"/>
              <p:cNvSpPr/>
              <p:nvPr/>
            </p:nvSpPr>
            <p:spPr>
              <a:xfrm flipH="false" flipV="false" rot="0">
                <a:off x="15882765" y="4304900"/>
                <a:ext cx="298273" cy="7449221"/>
              </a:xfrm>
              <a:custGeom>
                <a:avLst/>
                <a:gdLst/>
                <a:ahLst/>
                <a:cxnLst/>
                <a:rect r="r" b="b" t="t" l="l"/>
                <a:pathLst>
                  <a:path h="7449221" w="298273">
                    <a:moveTo>
                      <a:pt x="0" y="7449221"/>
                    </a:moveTo>
                    <a:lnTo>
                      <a:pt x="0" y="23861"/>
                    </a:lnTo>
                    <a:cubicBezTo>
                      <a:pt x="0" y="17533"/>
                      <a:pt x="2515" y="11463"/>
                      <a:pt x="6989" y="6988"/>
                    </a:cubicBezTo>
                    <a:cubicBezTo>
                      <a:pt x="11465" y="2513"/>
                      <a:pt x="17534" y="0"/>
                      <a:pt x="23863" y="0"/>
                    </a:cubicBezTo>
                    <a:lnTo>
                      <a:pt x="274412" y="0"/>
                    </a:lnTo>
                    <a:cubicBezTo>
                      <a:pt x="280740" y="0"/>
                      <a:pt x="286809" y="2513"/>
                      <a:pt x="291285" y="6988"/>
                    </a:cubicBezTo>
                    <a:cubicBezTo>
                      <a:pt x="295759" y="11463"/>
                      <a:pt x="298274" y="17533"/>
                      <a:pt x="298274" y="23861"/>
                    </a:cubicBezTo>
                    <a:lnTo>
                      <a:pt x="298274" y="7449221"/>
                    </a:lnTo>
                    <a:close/>
                  </a:path>
                </a:pathLst>
              </a:custGeom>
              <a:solidFill>
                <a:srgbClr val="00AD60"/>
              </a:solidFill>
            </p:spPr>
          </p:sp>
          <p:sp>
            <p:nvSpPr>
              <p:cNvPr name="Freeform 141" id="141"/>
              <p:cNvSpPr/>
              <p:nvPr/>
            </p:nvSpPr>
            <p:spPr>
              <a:xfrm flipH="false" flipV="false" rot="0">
                <a:off x="21558436" y="3521068"/>
                <a:ext cx="298273" cy="8233053"/>
              </a:xfrm>
              <a:custGeom>
                <a:avLst/>
                <a:gdLst/>
                <a:ahLst/>
                <a:cxnLst/>
                <a:rect r="r" b="b" t="t" l="l"/>
                <a:pathLst>
                  <a:path h="8233053" w="298273">
                    <a:moveTo>
                      <a:pt x="0" y="8233053"/>
                    </a:moveTo>
                    <a:lnTo>
                      <a:pt x="0" y="23861"/>
                    </a:lnTo>
                    <a:cubicBezTo>
                      <a:pt x="0" y="17533"/>
                      <a:pt x="2515" y="11463"/>
                      <a:pt x="6989" y="6988"/>
                    </a:cubicBezTo>
                    <a:cubicBezTo>
                      <a:pt x="11464" y="2513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39" y="0"/>
                      <a:pt x="286809" y="2513"/>
                      <a:pt x="291285" y="6988"/>
                    </a:cubicBezTo>
                    <a:cubicBezTo>
                      <a:pt x="295759" y="11463"/>
                      <a:pt x="298273" y="17533"/>
                      <a:pt x="298273" y="23861"/>
                    </a:cubicBezTo>
                    <a:lnTo>
                      <a:pt x="298273" y="8233053"/>
                    </a:lnTo>
                    <a:close/>
                  </a:path>
                </a:pathLst>
              </a:custGeom>
              <a:solidFill>
                <a:srgbClr val="00AD60"/>
              </a:solidFill>
            </p:spPr>
          </p:sp>
          <p:sp>
            <p:nvSpPr>
              <p:cNvPr name="Freeform 142" id="142"/>
              <p:cNvSpPr/>
              <p:nvPr/>
            </p:nvSpPr>
            <p:spPr>
              <a:xfrm flipH="false" flipV="false" rot="0">
                <a:off x="27234105" y="3913156"/>
                <a:ext cx="298273" cy="7840965"/>
              </a:xfrm>
              <a:custGeom>
                <a:avLst/>
                <a:gdLst/>
                <a:ahLst/>
                <a:cxnLst/>
                <a:rect r="r" b="b" t="t" l="l"/>
                <a:pathLst>
                  <a:path h="7840965" w="298273">
                    <a:moveTo>
                      <a:pt x="0" y="7840965"/>
                    </a:moveTo>
                    <a:lnTo>
                      <a:pt x="0" y="23861"/>
                    </a:lnTo>
                    <a:cubicBezTo>
                      <a:pt x="0" y="17533"/>
                      <a:pt x="2515" y="11463"/>
                      <a:pt x="6989" y="6988"/>
                    </a:cubicBezTo>
                    <a:cubicBezTo>
                      <a:pt x="11463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11" y="2514"/>
                      <a:pt x="291285" y="6988"/>
                    </a:cubicBezTo>
                    <a:cubicBezTo>
                      <a:pt x="295759" y="11463"/>
                      <a:pt x="298273" y="17533"/>
                      <a:pt x="298273" y="23861"/>
                    </a:cubicBezTo>
                    <a:lnTo>
                      <a:pt x="298273" y="7840965"/>
                    </a:lnTo>
                    <a:close/>
                  </a:path>
                </a:pathLst>
              </a:custGeom>
              <a:solidFill>
                <a:srgbClr val="00AD60"/>
              </a:solidFill>
            </p:spPr>
          </p:sp>
          <p:sp>
            <p:nvSpPr>
              <p:cNvPr name="Freeform 143" id="143"/>
              <p:cNvSpPr/>
              <p:nvPr/>
            </p:nvSpPr>
            <p:spPr>
              <a:xfrm flipH="false" flipV="false" rot="0">
                <a:off x="4855097" y="11754121"/>
                <a:ext cx="298273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298273">
                    <a:moveTo>
                      <a:pt x="0" y="0"/>
                    </a:moveTo>
                    <a:lnTo>
                      <a:pt x="0" y="0"/>
                    </a:lnTo>
                    <a:lnTo>
                      <a:pt x="298273" y="0"/>
                    </a:lnTo>
                    <a:lnTo>
                      <a:pt x="298273" y="0"/>
                    </a:lnTo>
                    <a:close/>
                  </a:path>
                </a:pathLst>
              </a:custGeom>
              <a:solidFill>
                <a:srgbClr val="069E75"/>
              </a:solidFill>
            </p:spPr>
          </p:sp>
          <p:sp>
            <p:nvSpPr>
              <p:cNvPr name="Freeform 144" id="144"/>
              <p:cNvSpPr/>
              <p:nvPr/>
            </p:nvSpPr>
            <p:spPr>
              <a:xfrm flipH="false" flipV="false" rot="0">
                <a:off x="10530767" y="3050477"/>
                <a:ext cx="298273" cy="8703643"/>
              </a:xfrm>
              <a:custGeom>
                <a:avLst/>
                <a:gdLst/>
                <a:ahLst/>
                <a:cxnLst/>
                <a:rect r="r" b="b" t="t" l="l"/>
                <a:pathLst>
                  <a:path h="8703643" w="298273">
                    <a:moveTo>
                      <a:pt x="0" y="8703644"/>
                    </a:moveTo>
                    <a:lnTo>
                      <a:pt x="0" y="23862"/>
                    </a:lnTo>
                    <a:cubicBezTo>
                      <a:pt x="0" y="17534"/>
                      <a:pt x="2514" y="11464"/>
                      <a:pt x="6990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4" y="6989"/>
                    </a:cubicBezTo>
                    <a:cubicBezTo>
                      <a:pt x="295760" y="11464"/>
                      <a:pt x="298274" y="17534"/>
                      <a:pt x="298274" y="23862"/>
                    </a:cubicBezTo>
                    <a:lnTo>
                      <a:pt x="298274" y="8703644"/>
                    </a:lnTo>
                    <a:close/>
                  </a:path>
                </a:pathLst>
              </a:custGeom>
              <a:solidFill>
                <a:srgbClr val="069E75"/>
              </a:solidFill>
            </p:spPr>
          </p:sp>
          <p:sp>
            <p:nvSpPr>
              <p:cNvPr name="Freeform 145" id="145"/>
              <p:cNvSpPr/>
              <p:nvPr/>
            </p:nvSpPr>
            <p:spPr>
              <a:xfrm flipH="false" flipV="false" rot="0">
                <a:off x="16206439" y="3363945"/>
                <a:ext cx="298273" cy="8390175"/>
              </a:xfrm>
              <a:custGeom>
                <a:avLst/>
                <a:gdLst/>
                <a:ahLst/>
                <a:cxnLst/>
                <a:rect r="r" b="b" t="t" l="l"/>
                <a:pathLst>
                  <a:path h="8390175" w="298273">
                    <a:moveTo>
                      <a:pt x="0" y="8390176"/>
                    </a:moveTo>
                    <a:lnTo>
                      <a:pt x="0" y="23862"/>
                    </a:lnTo>
                    <a:cubicBezTo>
                      <a:pt x="0" y="10684"/>
                      <a:pt x="10683" y="1"/>
                      <a:pt x="23860" y="0"/>
                    </a:cubicBezTo>
                    <a:lnTo>
                      <a:pt x="274411" y="0"/>
                    </a:lnTo>
                    <a:cubicBezTo>
                      <a:pt x="280739" y="0"/>
                      <a:pt x="286809" y="2514"/>
                      <a:pt x="291284" y="6989"/>
                    </a:cubicBezTo>
                    <a:cubicBezTo>
                      <a:pt x="295758" y="11464"/>
                      <a:pt x="298273" y="17533"/>
                      <a:pt x="298273" y="23862"/>
                    </a:cubicBezTo>
                    <a:lnTo>
                      <a:pt x="298273" y="8390176"/>
                    </a:lnTo>
                    <a:close/>
                  </a:path>
                </a:pathLst>
              </a:custGeom>
              <a:solidFill>
                <a:srgbClr val="069E75"/>
              </a:solidFill>
            </p:spPr>
          </p:sp>
          <p:sp>
            <p:nvSpPr>
              <p:cNvPr name="Freeform 146" id="146"/>
              <p:cNvSpPr/>
              <p:nvPr/>
            </p:nvSpPr>
            <p:spPr>
              <a:xfrm flipH="false" flipV="false" rot="0">
                <a:off x="21882109" y="4932448"/>
                <a:ext cx="298273" cy="6821672"/>
              </a:xfrm>
              <a:custGeom>
                <a:avLst/>
                <a:gdLst/>
                <a:ahLst/>
                <a:cxnLst/>
                <a:rect r="r" b="b" t="t" l="l"/>
                <a:pathLst>
                  <a:path h="6821672" w="298273">
                    <a:moveTo>
                      <a:pt x="0" y="6821673"/>
                    </a:moveTo>
                    <a:lnTo>
                      <a:pt x="0" y="23862"/>
                    </a:lnTo>
                    <a:cubicBezTo>
                      <a:pt x="0" y="17533"/>
                      <a:pt x="2515" y="11464"/>
                      <a:pt x="6989" y="6989"/>
                    </a:cubicBezTo>
                    <a:cubicBezTo>
                      <a:pt x="11465" y="2514"/>
                      <a:pt x="17534" y="0"/>
                      <a:pt x="23862" y="0"/>
                    </a:cubicBezTo>
                    <a:lnTo>
                      <a:pt x="274411" y="0"/>
                    </a:lnTo>
                    <a:cubicBezTo>
                      <a:pt x="280740" y="0"/>
                      <a:pt x="286809" y="2514"/>
                      <a:pt x="291285" y="6989"/>
                    </a:cubicBezTo>
                    <a:cubicBezTo>
                      <a:pt x="295759" y="11464"/>
                      <a:pt x="298274" y="17533"/>
                      <a:pt x="298274" y="23862"/>
                    </a:cubicBezTo>
                    <a:lnTo>
                      <a:pt x="298274" y="6821673"/>
                    </a:lnTo>
                    <a:close/>
                  </a:path>
                </a:pathLst>
              </a:custGeom>
              <a:solidFill>
                <a:srgbClr val="069E75"/>
              </a:solidFill>
            </p:spPr>
          </p:sp>
          <p:sp>
            <p:nvSpPr>
              <p:cNvPr name="Freeform 147" id="147"/>
              <p:cNvSpPr/>
              <p:nvPr/>
            </p:nvSpPr>
            <p:spPr>
              <a:xfrm flipH="false" flipV="false" rot="0">
                <a:off x="27557778" y="4383613"/>
                <a:ext cx="298273" cy="7370507"/>
              </a:xfrm>
              <a:custGeom>
                <a:avLst/>
                <a:gdLst/>
                <a:ahLst/>
                <a:cxnLst/>
                <a:rect r="r" b="b" t="t" l="l"/>
                <a:pathLst>
                  <a:path h="7370507" w="298273">
                    <a:moveTo>
                      <a:pt x="0" y="7370508"/>
                    </a:moveTo>
                    <a:lnTo>
                      <a:pt x="0" y="23862"/>
                    </a:lnTo>
                    <a:cubicBezTo>
                      <a:pt x="0" y="17533"/>
                      <a:pt x="2515" y="11464"/>
                      <a:pt x="6989" y="6989"/>
                    </a:cubicBezTo>
                    <a:cubicBezTo>
                      <a:pt x="11463" y="2514"/>
                      <a:pt x="17534" y="0"/>
                      <a:pt x="23862" y="0"/>
                    </a:cubicBezTo>
                    <a:lnTo>
                      <a:pt x="274412" y="0"/>
                    </a:lnTo>
                    <a:cubicBezTo>
                      <a:pt x="280740" y="0"/>
                      <a:pt x="286811" y="2514"/>
                      <a:pt x="291285" y="6989"/>
                    </a:cubicBezTo>
                    <a:cubicBezTo>
                      <a:pt x="295759" y="11464"/>
                      <a:pt x="298274" y="17533"/>
                      <a:pt x="298274" y="23862"/>
                    </a:cubicBezTo>
                    <a:lnTo>
                      <a:pt x="298274" y="7370508"/>
                    </a:lnTo>
                    <a:close/>
                  </a:path>
                </a:pathLst>
              </a:custGeom>
              <a:solidFill>
                <a:srgbClr val="069E75"/>
              </a:solidFill>
            </p:spPr>
          </p:sp>
        </p:grpSp>
      </p:grpSp>
      <p:sp>
        <p:nvSpPr>
          <p:cNvPr name="TextBox 148" id="148"/>
          <p:cNvSpPr txBox="true"/>
          <p:nvPr/>
        </p:nvSpPr>
        <p:spPr>
          <a:xfrm rot="0">
            <a:off x="1868430" y="3087475"/>
            <a:ext cx="159647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 Scared                 Want                     Adore                     Hate                     Adore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DAFmWZunQs8</dc:identifier>
  <dcterms:modified xsi:type="dcterms:W3CDTF">2011-08-01T06:04:30Z</dcterms:modified>
  <cp:revision>1</cp:revision>
  <dc:title>Todays Agenda</dc:title>
</cp:coreProperties>
</file>